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313" r:id="rId7"/>
    <p:sldId id="314" r:id="rId8"/>
    <p:sldId id="315" r:id="rId9"/>
    <p:sldId id="316" r:id="rId10"/>
    <p:sldId id="317" r:id="rId11"/>
    <p:sldId id="318" r:id="rId12"/>
    <p:sldId id="319" r:id="rId13"/>
    <p:sldId id="320"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9CE0B-42FB-4C7F-9D7C-7DBD36056E5F}" v="2" dt="2023-04-27T18:23:34.307"/>
    <p1510:client id="{C4CF047E-F198-486A-9A9F-572D3BF6360F}" v="215" dt="2023-04-20T17:03:25.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Trugilho Vilas Boas" userId="S::trugilho@petrobras.com.br::467d8392-c2f1-47d6-b16d-12a71a73d0b2" providerId="AD" clId="Web-{7969CE0B-42FB-4C7F-9D7C-7DBD36056E5F}"/>
    <pc:docChg chg="modSld">
      <pc:chgData name="Alan Trugilho Vilas Boas" userId="S::trugilho@petrobras.com.br::467d8392-c2f1-47d6-b16d-12a71a73d0b2" providerId="AD" clId="Web-{7969CE0B-42FB-4C7F-9D7C-7DBD36056E5F}" dt="2023-04-27T18:23:34.307" v="1" actId="1076"/>
      <pc:docMkLst>
        <pc:docMk/>
      </pc:docMkLst>
      <pc:sldChg chg="modSp">
        <pc:chgData name="Alan Trugilho Vilas Boas" userId="S::trugilho@petrobras.com.br::467d8392-c2f1-47d6-b16d-12a71a73d0b2" providerId="AD" clId="Web-{7969CE0B-42FB-4C7F-9D7C-7DBD36056E5F}" dt="2023-04-27T18:23:34.307" v="1" actId="1076"/>
        <pc:sldMkLst>
          <pc:docMk/>
          <pc:sldMk cId="3160198581" sldId="319"/>
        </pc:sldMkLst>
        <pc:picChg chg="mod">
          <ac:chgData name="Alan Trugilho Vilas Boas" userId="S::trugilho@petrobras.com.br::467d8392-c2f1-47d6-b16d-12a71a73d0b2" providerId="AD" clId="Web-{7969CE0B-42FB-4C7F-9D7C-7DBD36056E5F}" dt="2023-04-27T18:23:34.307" v="1" actId="1076"/>
          <ac:picMkLst>
            <pc:docMk/>
            <pc:sldMk cId="3160198581" sldId="319"/>
            <ac:picMk id="7" creationId="{356F8CC8-4C34-F0B6-D534-4F7744C98395}"/>
          </ac:picMkLst>
        </pc:picChg>
      </pc:sldChg>
    </pc:docChg>
  </pc:docChgLst>
  <pc:docChgLst>
    <pc:chgData name="David Sotelo Pinheiro da Silva" userId="735f63d5-6b70-4892-b79d-159b0fe18b46" providerId="ADAL" clId="{C4CF047E-F198-486A-9A9F-572D3BF6360F}"/>
    <pc:docChg chg="undo custSel addSld delSld modSld">
      <pc:chgData name="David Sotelo Pinheiro da Silva" userId="735f63d5-6b70-4892-b79d-159b0fe18b46" providerId="ADAL" clId="{C4CF047E-F198-486A-9A9F-572D3BF6360F}" dt="2023-04-20T17:05:13.746" v="1830" actId="47"/>
      <pc:docMkLst>
        <pc:docMk/>
      </pc:docMkLst>
      <pc:sldChg chg="modSp mod">
        <pc:chgData name="David Sotelo Pinheiro da Silva" userId="735f63d5-6b70-4892-b79d-159b0fe18b46" providerId="ADAL" clId="{C4CF047E-F198-486A-9A9F-572D3BF6360F}" dt="2023-04-17T22:03:57.491" v="104" actId="20577"/>
        <pc:sldMkLst>
          <pc:docMk/>
          <pc:sldMk cId="2118169588" sldId="256"/>
        </pc:sldMkLst>
        <pc:spChg chg="mod">
          <ac:chgData name="David Sotelo Pinheiro da Silva" userId="735f63d5-6b70-4892-b79d-159b0fe18b46" providerId="ADAL" clId="{C4CF047E-F198-486A-9A9F-572D3BF6360F}" dt="2023-04-17T22:03:57.491" v="104" actId="20577"/>
          <ac:spMkLst>
            <pc:docMk/>
            <pc:sldMk cId="2118169588" sldId="256"/>
            <ac:spMk id="3" creationId="{90DC70C8-83E6-305D-3607-4965120CB517}"/>
          </ac:spMkLst>
        </pc:spChg>
        <pc:spChg chg="mod">
          <ac:chgData name="David Sotelo Pinheiro da Silva" userId="735f63d5-6b70-4892-b79d-159b0fe18b46" providerId="ADAL" clId="{C4CF047E-F198-486A-9A9F-572D3BF6360F}" dt="2023-04-17T22:03:19.294" v="54" actId="20577"/>
          <ac:spMkLst>
            <pc:docMk/>
            <pc:sldMk cId="2118169588" sldId="256"/>
            <ac:spMk id="9" creationId="{9147E5B5-CB5C-61E5-F1C0-0473C4ED5C7F}"/>
          </ac:spMkLst>
        </pc:spChg>
      </pc:sldChg>
      <pc:sldChg chg="addSp delSp modSp mod">
        <pc:chgData name="David Sotelo Pinheiro da Silva" userId="735f63d5-6b70-4892-b79d-159b0fe18b46" providerId="ADAL" clId="{C4CF047E-F198-486A-9A9F-572D3BF6360F}" dt="2023-04-20T15:29:30.868" v="1123" actId="57"/>
        <pc:sldMkLst>
          <pc:docMk/>
          <pc:sldMk cId="1472024684" sldId="257"/>
        </pc:sldMkLst>
        <pc:spChg chg="mod">
          <ac:chgData name="David Sotelo Pinheiro da Silva" userId="735f63d5-6b70-4892-b79d-159b0fe18b46" providerId="ADAL" clId="{C4CF047E-F198-486A-9A9F-572D3BF6360F}" dt="2023-04-17T22:08:57.662" v="176" actId="20577"/>
          <ac:spMkLst>
            <pc:docMk/>
            <pc:sldMk cId="1472024684" sldId="257"/>
            <ac:spMk id="2" creationId="{B6F94C01-1B01-91E4-E8CB-1CC5DC064D91}"/>
          </ac:spMkLst>
        </pc:spChg>
        <pc:spChg chg="add mod">
          <ac:chgData name="David Sotelo Pinheiro da Silva" userId="735f63d5-6b70-4892-b79d-159b0fe18b46" providerId="ADAL" clId="{C4CF047E-F198-486A-9A9F-572D3BF6360F}" dt="2023-04-20T15:29:30.868" v="1123" actId="57"/>
          <ac:spMkLst>
            <pc:docMk/>
            <pc:sldMk cId="1472024684" sldId="257"/>
            <ac:spMk id="3" creationId="{BA8377BE-420B-A793-E9AE-03338B9141EE}"/>
          </ac:spMkLst>
        </pc:spChg>
        <pc:spChg chg="add del mod">
          <ac:chgData name="David Sotelo Pinheiro da Silva" userId="735f63d5-6b70-4892-b79d-159b0fe18b46" providerId="ADAL" clId="{C4CF047E-F198-486A-9A9F-572D3BF6360F}" dt="2023-04-17T22:09:39.425" v="182"/>
          <ac:spMkLst>
            <pc:docMk/>
            <pc:sldMk cId="1472024684" sldId="257"/>
            <ac:spMk id="4" creationId="{ACDD8647-8803-0B20-5820-F630AD44EECF}"/>
          </ac:spMkLst>
        </pc:spChg>
        <pc:spChg chg="add del mod">
          <ac:chgData name="David Sotelo Pinheiro da Silva" userId="735f63d5-6b70-4892-b79d-159b0fe18b46" providerId="ADAL" clId="{C4CF047E-F198-486A-9A9F-572D3BF6360F}" dt="2023-04-17T22:09:42.275" v="184"/>
          <ac:spMkLst>
            <pc:docMk/>
            <pc:sldMk cId="1472024684" sldId="257"/>
            <ac:spMk id="7" creationId="{820D6DF4-F574-DE86-FA5D-1673CC779F37}"/>
          </ac:spMkLst>
        </pc:spChg>
        <pc:spChg chg="add del mod">
          <ac:chgData name="David Sotelo Pinheiro da Silva" userId="735f63d5-6b70-4892-b79d-159b0fe18b46" providerId="ADAL" clId="{C4CF047E-F198-486A-9A9F-572D3BF6360F}" dt="2023-04-17T22:09:46.926" v="186"/>
          <ac:spMkLst>
            <pc:docMk/>
            <pc:sldMk cId="1472024684" sldId="257"/>
            <ac:spMk id="8" creationId="{14570C60-DCE2-0669-4618-6FD1B857CB30}"/>
          </ac:spMkLst>
        </pc:spChg>
        <pc:spChg chg="add mod">
          <ac:chgData name="David Sotelo Pinheiro da Silva" userId="735f63d5-6b70-4892-b79d-159b0fe18b46" providerId="ADAL" clId="{C4CF047E-F198-486A-9A9F-572D3BF6360F}" dt="2023-04-20T14:29:09.151" v="245" actId="255"/>
          <ac:spMkLst>
            <pc:docMk/>
            <pc:sldMk cId="1472024684" sldId="257"/>
            <ac:spMk id="9" creationId="{463E102E-BBDB-E15D-1FAD-C354CF688EAA}"/>
          </ac:spMkLst>
        </pc:spChg>
        <pc:picChg chg="del">
          <ac:chgData name="David Sotelo Pinheiro da Silva" userId="735f63d5-6b70-4892-b79d-159b0fe18b46" providerId="ADAL" clId="{C4CF047E-F198-486A-9A9F-572D3BF6360F}" dt="2023-04-17T22:05:55.031" v="140" actId="478"/>
          <ac:picMkLst>
            <pc:docMk/>
            <pc:sldMk cId="1472024684" sldId="257"/>
            <ac:picMk id="5" creationId="{07F5F164-6A44-8473-A7FC-9B37811D0F1B}"/>
          </ac:picMkLst>
        </pc:picChg>
        <pc:picChg chg="del">
          <ac:chgData name="David Sotelo Pinheiro da Silva" userId="735f63d5-6b70-4892-b79d-159b0fe18b46" providerId="ADAL" clId="{C4CF047E-F198-486A-9A9F-572D3BF6360F}" dt="2023-04-17T22:05:53.081" v="138" actId="478"/>
          <ac:picMkLst>
            <pc:docMk/>
            <pc:sldMk cId="1472024684" sldId="257"/>
            <ac:picMk id="6" creationId="{4269E2BE-ACA1-56DF-5F26-EE8D420B77A0}"/>
          </ac:picMkLst>
        </pc:picChg>
        <pc:picChg chg="del">
          <ac:chgData name="David Sotelo Pinheiro da Silva" userId="735f63d5-6b70-4892-b79d-159b0fe18b46" providerId="ADAL" clId="{C4CF047E-F198-486A-9A9F-572D3BF6360F}" dt="2023-04-17T22:05:53.868" v="139" actId="478"/>
          <ac:picMkLst>
            <pc:docMk/>
            <pc:sldMk cId="1472024684" sldId="257"/>
            <ac:picMk id="10" creationId="{3FA40432-9D3D-408E-8111-630ACE0271FF}"/>
          </ac:picMkLst>
        </pc:picChg>
      </pc:sldChg>
      <pc:sldChg chg="modSp del mod">
        <pc:chgData name="David Sotelo Pinheiro da Silva" userId="735f63d5-6b70-4892-b79d-159b0fe18b46" providerId="ADAL" clId="{C4CF047E-F198-486A-9A9F-572D3BF6360F}" dt="2023-04-20T17:05:13.746" v="1830" actId="47"/>
        <pc:sldMkLst>
          <pc:docMk/>
          <pc:sldMk cId="3762989834" sldId="305"/>
        </pc:sldMkLst>
        <pc:spChg chg="mod">
          <ac:chgData name="David Sotelo Pinheiro da Silva" userId="735f63d5-6b70-4892-b79d-159b0fe18b46" providerId="ADAL" clId="{C4CF047E-F198-486A-9A9F-572D3BF6360F}" dt="2023-04-20T15:21:21.362" v="1026"/>
          <ac:spMkLst>
            <pc:docMk/>
            <pc:sldMk cId="3762989834" sldId="305"/>
            <ac:spMk id="2" creationId="{B6F94C01-1B01-91E4-E8CB-1CC5DC064D91}"/>
          </ac:spMkLst>
        </pc:spChg>
        <pc:spChg chg="mod">
          <ac:chgData name="David Sotelo Pinheiro da Silva" userId="735f63d5-6b70-4892-b79d-159b0fe18b46" providerId="ADAL" clId="{C4CF047E-F198-486A-9A9F-572D3BF6360F}" dt="2023-04-20T15:27:39.577" v="1105" actId="20577"/>
          <ac:spMkLst>
            <pc:docMk/>
            <pc:sldMk cId="3762989834" sldId="305"/>
            <ac:spMk id="9" creationId="{4188C117-11EA-B63F-A59D-209E2CE84C62}"/>
          </ac:spMkLst>
        </pc:spChg>
        <pc:spChg chg="mod">
          <ac:chgData name="David Sotelo Pinheiro da Silva" userId="735f63d5-6b70-4892-b79d-159b0fe18b46" providerId="ADAL" clId="{C4CF047E-F198-486A-9A9F-572D3BF6360F}" dt="2023-04-20T15:29:07.734" v="1121" actId="57"/>
          <ac:spMkLst>
            <pc:docMk/>
            <pc:sldMk cId="3762989834" sldId="305"/>
            <ac:spMk id="16" creationId="{F16AD72D-ECB1-92FC-AF68-DB77A2E70CD9}"/>
          </ac:spMkLst>
        </pc:spChg>
      </pc:sldChg>
      <pc:sldChg chg="addSp delSp modSp del mod">
        <pc:chgData name="David Sotelo Pinheiro da Silva" userId="735f63d5-6b70-4892-b79d-159b0fe18b46" providerId="ADAL" clId="{C4CF047E-F198-486A-9A9F-572D3BF6360F}" dt="2023-04-20T17:05:07.454" v="1825" actId="47"/>
        <pc:sldMkLst>
          <pc:docMk/>
          <pc:sldMk cId="412283463" sldId="306"/>
        </pc:sldMkLst>
        <pc:spChg chg="mod">
          <ac:chgData name="David Sotelo Pinheiro da Silva" userId="735f63d5-6b70-4892-b79d-159b0fe18b46" providerId="ADAL" clId="{C4CF047E-F198-486A-9A9F-572D3BF6360F}" dt="2023-04-20T16:38:53.355" v="1446" actId="20577"/>
          <ac:spMkLst>
            <pc:docMk/>
            <pc:sldMk cId="412283463" sldId="306"/>
            <ac:spMk id="2" creationId="{B6F94C01-1B01-91E4-E8CB-1CC5DC064D91}"/>
          </ac:spMkLst>
        </pc:spChg>
        <pc:spChg chg="add mod">
          <ac:chgData name="David Sotelo Pinheiro da Silva" userId="735f63d5-6b70-4892-b79d-159b0fe18b46" providerId="ADAL" clId="{C4CF047E-F198-486A-9A9F-572D3BF6360F}" dt="2023-04-20T16:41:10.170" v="1494" actId="1076"/>
          <ac:spMkLst>
            <pc:docMk/>
            <pc:sldMk cId="412283463" sldId="306"/>
            <ac:spMk id="3" creationId="{B6CA419E-0B8B-F1AD-AF72-2B0120F65CD9}"/>
          </ac:spMkLst>
        </pc:spChg>
        <pc:spChg chg="add mod">
          <ac:chgData name="David Sotelo Pinheiro da Silva" userId="735f63d5-6b70-4892-b79d-159b0fe18b46" providerId="ADAL" clId="{C4CF047E-F198-486A-9A9F-572D3BF6360F}" dt="2023-04-20T16:43:24.887" v="1533" actId="20577"/>
          <ac:spMkLst>
            <pc:docMk/>
            <pc:sldMk cId="412283463" sldId="306"/>
            <ac:spMk id="4" creationId="{BDEF19C9-CB06-E6A8-9571-3AADDEFD2A24}"/>
          </ac:spMkLst>
        </pc:spChg>
        <pc:spChg chg="del mod">
          <ac:chgData name="David Sotelo Pinheiro da Silva" userId="735f63d5-6b70-4892-b79d-159b0fe18b46" providerId="ADAL" clId="{C4CF047E-F198-486A-9A9F-572D3BF6360F}" dt="2023-04-20T16:39:01.793" v="1448" actId="478"/>
          <ac:spMkLst>
            <pc:docMk/>
            <pc:sldMk cId="412283463" sldId="306"/>
            <ac:spMk id="9" creationId="{4188C117-11EA-B63F-A59D-209E2CE84C62}"/>
          </ac:spMkLst>
        </pc:spChg>
        <pc:spChg chg="del">
          <ac:chgData name="David Sotelo Pinheiro da Silva" userId="735f63d5-6b70-4892-b79d-159b0fe18b46" providerId="ADAL" clId="{C4CF047E-F198-486A-9A9F-572D3BF6360F}" dt="2023-04-20T16:39:03.330" v="1449" actId="478"/>
          <ac:spMkLst>
            <pc:docMk/>
            <pc:sldMk cId="412283463" sldId="306"/>
            <ac:spMk id="16" creationId="{F16AD72D-ECB1-92FC-AF68-DB77A2E70CD9}"/>
          </ac:spMkLst>
        </pc:spChg>
        <pc:cxnChg chg="mod">
          <ac:chgData name="David Sotelo Pinheiro da Silva" userId="735f63d5-6b70-4892-b79d-159b0fe18b46" providerId="ADAL" clId="{C4CF047E-F198-486A-9A9F-572D3BF6360F}" dt="2023-04-20T14:42:32.598" v="473" actId="1076"/>
          <ac:cxnSpMkLst>
            <pc:docMk/>
            <pc:sldMk cId="412283463" sldId="306"/>
            <ac:cxnSpMk id="17" creationId="{C2095C9A-18EF-33C8-241D-7B14B9D94331}"/>
          </ac:cxnSpMkLst>
        </pc:cxnChg>
      </pc:sldChg>
      <pc:sldChg chg="del">
        <pc:chgData name="David Sotelo Pinheiro da Silva" userId="735f63d5-6b70-4892-b79d-159b0fe18b46" providerId="ADAL" clId="{C4CF047E-F198-486A-9A9F-572D3BF6360F}" dt="2023-04-20T17:03:34.266" v="1819" actId="47"/>
        <pc:sldMkLst>
          <pc:docMk/>
          <pc:sldMk cId="1388941047" sldId="307"/>
        </pc:sldMkLst>
      </pc:sldChg>
      <pc:sldChg chg="del">
        <pc:chgData name="David Sotelo Pinheiro da Silva" userId="735f63d5-6b70-4892-b79d-159b0fe18b46" providerId="ADAL" clId="{C4CF047E-F198-486A-9A9F-572D3BF6360F}" dt="2023-04-20T17:03:34.266" v="1819" actId="47"/>
        <pc:sldMkLst>
          <pc:docMk/>
          <pc:sldMk cId="900928313" sldId="308"/>
        </pc:sldMkLst>
      </pc:sldChg>
      <pc:sldChg chg="del">
        <pc:chgData name="David Sotelo Pinheiro da Silva" userId="735f63d5-6b70-4892-b79d-159b0fe18b46" providerId="ADAL" clId="{C4CF047E-F198-486A-9A9F-572D3BF6360F}" dt="2023-04-20T17:03:34.266" v="1819" actId="47"/>
        <pc:sldMkLst>
          <pc:docMk/>
          <pc:sldMk cId="1154661762" sldId="309"/>
        </pc:sldMkLst>
      </pc:sldChg>
      <pc:sldChg chg="del">
        <pc:chgData name="David Sotelo Pinheiro da Silva" userId="735f63d5-6b70-4892-b79d-159b0fe18b46" providerId="ADAL" clId="{C4CF047E-F198-486A-9A9F-572D3BF6360F}" dt="2023-04-20T17:03:34.266" v="1819" actId="47"/>
        <pc:sldMkLst>
          <pc:docMk/>
          <pc:sldMk cId="1195137183" sldId="310"/>
        </pc:sldMkLst>
      </pc:sldChg>
      <pc:sldChg chg="del">
        <pc:chgData name="David Sotelo Pinheiro da Silva" userId="735f63d5-6b70-4892-b79d-159b0fe18b46" providerId="ADAL" clId="{C4CF047E-F198-486A-9A9F-572D3BF6360F}" dt="2023-04-20T17:03:34.266" v="1819" actId="47"/>
        <pc:sldMkLst>
          <pc:docMk/>
          <pc:sldMk cId="3952742794" sldId="311"/>
        </pc:sldMkLst>
      </pc:sldChg>
      <pc:sldChg chg="del">
        <pc:chgData name="David Sotelo Pinheiro da Silva" userId="735f63d5-6b70-4892-b79d-159b0fe18b46" providerId="ADAL" clId="{C4CF047E-F198-486A-9A9F-572D3BF6360F}" dt="2023-04-20T17:03:34.266" v="1819" actId="47"/>
        <pc:sldMkLst>
          <pc:docMk/>
          <pc:sldMk cId="352998727" sldId="312"/>
        </pc:sldMkLst>
      </pc:sldChg>
      <pc:sldChg chg="addSp delSp modSp add mod">
        <pc:chgData name="David Sotelo Pinheiro da Silva" userId="735f63d5-6b70-4892-b79d-159b0fe18b46" providerId="ADAL" clId="{C4CF047E-F198-486A-9A9F-572D3BF6360F}" dt="2023-04-20T14:36:30.959" v="388" actId="1076"/>
        <pc:sldMkLst>
          <pc:docMk/>
          <pc:sldMk cId="1645803494" sldId="313"/>
        </pc:sldMkLst>
        <pc:spChg chg="del">
          <ac:chgData name="David Sotelo Pinheiro da Silva" userId="735f63d5-6b70-4892-b79d-159b0fe18b46" providerId="ADAL" clId="{C4CF047E-F198-486A-9A9F-572D3BF6360F}" dt="2023-04-20T14:32:02.753" v="301" actId="478"/>
          <ac:spMkLst>
            <pc:docMk/>
            <pc:sldMk cId="1645803494" sldId="313"/>
            <ac:spMk id="3" creationId="{BA8377BE-420B-A793-E9AE-03338B9141EE}"/>
          </ac:spMkLst>
        </pc:spChg>
        <pc:spChg chg="del">
          <ac:chgData name="David Sotelo Pinheiro da Silva" userId="735f63d5-6b70-4892-b79d-159b0fe18b46" providerId="ADAL" clId="{C4CF047E-F198-486A-9A9F-572D3BF6360F}" dt="2023-04-20T14:32:01.517" v="300" actId="478"/>
          <ac:spMkLst>
            <pc:docMk/>
            <pc:sldMk cId="1645803494" sldId="313"/>
            <ac:spMk id="9" creationId="{463E102E-BBDB-E15D-1FAD-C354CF688EAA}"/>
          </ac:spMkLst>
        </pc:spChg>
        <pc:picChg chg="add del mod modCrop">
          <ac:chgData name="David Sotelo Pinheiro da Silva" userId="735f63d5-6b70-4892-b79d-159b0fe18b46" providerId="ADAL" clId="{C4CF047E-F198-486A-9A9F-572D3BF6360F}" dt="2023-04-20T14:32:25.635" v="307" actId="21"/>
          <ac:picMkLst>
            <pc:docMk/>
            <pc:sldMk cId="1645803494" sldId="313"/>
            <ac:picMk id="5" creationId="{BF209F2C-7504-5B16-E5B3-CE48CB417C63}"/>
          </ac:picMkLst>
        </pc:picChg>
        <pc:picChg chg="add mod">
          <ac:chgData name="David Sotelo Pinheiro da Silva" userId="735f63d5-6b70-4892-b79d-159b0fe18b46" providerId="ADAL" clId="{C4CF047E-F198-486A-9A9F-572D3BF6360F}" dt="2023-04-20T14:32:36.230" v="313" actId="1076"/>
          <ac:picMkLst>
            <pc:docMk/>
            <pc:sldMk cId="1645803494" sldId="313"/>
            <ac:picMk id="6" creationId="{37B8696D-8C27-2D1E-892E-F8A30D292AB7}"/>
          </ac:picMkLst>
        </pc:picChg>
        <pc:picChg chg="add del mod modCrop">
          <ac:chgData name="David Sotelo Pinheiro da Silva" userId="735f63d5-6b70-4892-b79d-159b0fe18b46" providerId="ADAL" clId="{C4CF047E-F198-486A-9A9F-572D3BF6360F}" dt="2023-04-20T14:33:10.898" v="321" actId="21"/>
          <ac:picMkLst>
            <pc:docMk/>
            <pc:sldMk cId="1645803494" sldId="313"/>
            <ac:picMk id="8" creationId="{D20755C8-A92E-0B84-D539-C2CD73D7BA5A}"/>
          </ac:picMkLst>
        </pc:picChg>
        <pc:picChg chg="add mod">
          <ac:chgData name="David Sotelo Pinheiro da Silva" userId="735f63d5-6b70-4892-b79d-159b0fe18b46" providerId="ADAL" clId="{C4CF047E-F198-486A-9A9F-572D3BF6360F}" dt="2023-04-20T14:33:22.985" v="326" actId="1076"/>
          <ac:picMkLst>
            <pc:docMk/>
            <pc:sldMk cId="1645803494" sldId="313"/>
            <ac:picMk id="10" creationId="{C38BF447-B366-FD91-D5FC-8D3C6DFF405C}"/>
          </ac:picMkLst>
        </pc:picChg>
        <pc:picChg chg="add del mod modCrop">
          <ac:chgData name="David Sotelo Pinheiro da Silva" userId="735f63d5-6b70-4892-b79d-159b0fe18b46" providerId="ADAL" clId="{C4CF047E-F198-486A-9A9F-572D3BF6360F}" dt="2023-04-20T14:33:52.080" v="332" actId="21"/>
          <ac:picMkLst>
            <pc:docMk/>
            <pc:sldMk cId="1645803494" sldId="313"/>
            <ac:picMk id="12" creationId="{60173F29-E4A7-366F-386E-0299797654B1}"/>
          </ac:picMkLst>
        </pc:picChg>
        <pc:picChg chg="add mod">
          <ac:chgData name="David Sotelo Pinheiro da Silva" userId="735f63d5-6b70-4892-b79d-159b0fe18b46" providerId="ADAL" clId="{C4CF047E-F198-486A-9A9F-572D3BF6360F}" dt="2023-04-20T14:34:11.566" v="341" actId="1076"/>
          <ac:picMkLst>
            <pc:docMk/>
            <pc:sldMk cId="1645803494" sldId="313"/>
            <ac:picMk id="13" creationId="{410DDAE8-D401-6A05-F6B0-19EDA659ECBD}"/>
          </ac:picMkLst>
        </pc:picChg>
        <pc:picChg chg="add del mod modCrop">
          <ac:chgData name="David Sotelo Pinheiro da Silva" userId="735f63d5-6b70-4892-b79d-159b0fe18b46" providerId="ADAL" clId="{C4CF047E-F198-486A-9A9F-572D3BF6360F}" dt="2023-04-20T14:34:39.281" v="347" actId="21"/>
          <ac:picMkLst>
            <pc:docMk/>
            <pc:sldMk cId="1645803494" sldId="313"/>
            <ac:picMk id="15" creationId="{D40923A4-4F2A-7B53-2AD0-F632AAECCD25}"/>
          </ac:picMkLst>
        </pc:picChg>
        <pc:picChg chg="add mod">
          <ac:chgData name="David Sotelo Pinheiro da Silva" userId="735f63d5-6b70-4892-b79d-159b0fe18b46" providerId="ADAL" clId="{C4CF047E-F198-486A-9A9F-572D3BF6360F}" dt="2023-04-20T14:34:50.238" v="351" actId="1076"/>
          <ac:picMkLst>
            <pc:docMk/>
            <pc:sldMk cId="1645803494" sldId="313"/>
            <ac:picMk id="16" creationId="{E3C0D619-82AE-B925-E85C-5753CB93F3E5}"/>
          </ac:picMkLst>
        </pc:picChg>
        <pc:picChg chg="add del mod modCrop">
          <ac:chgData name="David Sotelo Pinheiro da Silva" userId="735f63d5-6b70-4892-b79d-159b0fe18b46" providerId="ADAL" clId="{C4CF047E-F198-486A-9A9F-572D3BF6360F}" dt="2023-04-20T14:35:31.534" v="367" actId="21"/>
          <ac:picMkLst>
            <pc:docMk/>
            <pc:sldMk cId="1645803494" sldId="313"/>
            <ac:picMk id="19" creationId="{80ADDCB4-9B91-668F-DDEC-F2D6AE29EFA3}"/>
          </ac:picMkLst>
        </pc:picChg>
        <pc:picChg chg="add del mod">
          <ac:chgData name="David Sotelo Pinheiro da Silva" userId="735f63d5-6b70-4892-b79d-159b0fe18b46" providerId="ADAL" clId="{C4CF047E-F198-486A-9A9F-572D3BF6360F}" dt="2023-04-20T14:35:25.200" v="364"/>
          <ac:picMkLst>
            <pc:docMk/>
            <pc:sldMk cId="1645803494" sldId="313"/>
            <ac:picMk id="20" creationId="{BE44E071-5648-9BC3-B388-755C7D89D08A}"/>
          </ac:picMkLst>
        </pc:picChg>
        <pc:picChg chg="add mod">
          <ac:chgData name="David Sotelo Pinheiro da Silva" userId="735f63d5-6b70-4892-b79d-159b0fe18b46" providerId="ADAL" clId="{C4CF047E-F198-486A-9A9F-572D3BF6360F}" dt="2023-04-20T14:36:30.959" v="388" actId="1076"/>
          <ac:picMkLst>
            <pc:docMk/>
            <pc:sldMk cId="1645803494" sldId="313"/>
            <ac:picMk id="21" creationId="{37828D5A-0378-0CCA-F8A8-92CE47ADF529}"/>
          </ac:picMkLst>
        </pc:picChg>
        <pc:picChg chg="add del mod modCrop">
          <ac:chgData name="David Sotelo Pinheiro da Silva" userId="735f63d5-6b70-4892-b79d-159b0fe18b46" providerId="ADAL" clId="{C4CF047E-F198-486A-9A9F-572D3BF6360F}" dt="2023-04-20T14:36:17.437" v="381" actId="21"/>
          <ac:picMkLst>
            <pc:docMk/>
            <pc:sldMk cId="1645803494" sldId="313"/>
            <ac:picMk id="23" creationId="{EFFD522B-1D4E-1226-29DC-F8A797C60A72}"/>
          </ac:picMkLst>
        </pc:picChg>
        <pc:picChg chg="add mod">
          <ac:chgData name="David Sotelo Pinheiro da Silva" userId="735f63d5-6b70-4892-b79d-159b0fe18b46" providerId="ADAL" clId="{C4CF047E-F198-486A-9A9F-572D3BF6360F}" dt="2023-04-20T14:36:28.425" v="387" actId="1076"/>
          <ac:picMkLst>
            <pc:docMk/>
            <pc:sldMk cId="1645803494" sldId="313"/>
            <ac:picMk id="24" creationId="{AC14AA7C-DFE0-98E5-4B07-0727308306F3}"/>
          </ac:picMkLst>
        </pc:picChg>
      </pc:sldChg>
      <pc:sldChg chg="addSp delSp modSp add mod">
        <pc:chgData name="David Sotelo Pinheiro da Silva" userId="735f63d5-6b70-4892-b79d-159b0fe18b46" providerId="ADAL" clId="{C4CF047E-F198-486A-9A9F-572D3BF6360F}" dt="2023-04-20T14:38:47.439" v="432" actId="1076"/>
        <pc:sldMkLst>
          <pc:docMk/>
          <pc:sldMk cId="2537825393" sldId="314"/>
        </pc:sldMkLst>
        <pc:picChg chg="add del mod modCrop">
          <ac:chgData name="David Sotelo Pinheiro da Silva" userId="735f63d5-6b70-4892-b79d-159b0fe18b46" providerId="ADAL" clId="{C4CF047E-F198-486A-9A9F-572D3BF6360F}" dt="2023-04-20T14:37:15.429" v="400" actId="21"/>
          <ac:picMkLst>
            <pc:docMk/>
            <pc:sldMk cId="2537825393" sldId="314"/>
            <ac:picMk id="4" creationId="{5069B530-D530-EB3C-D799-667F85B2F53D}"/>
          </ac:picMkLst>
        </pc:picChg>
        <pc:picChg chg="add mod">
          <ac:chgData name="David Sotelo Pinheiro da Silva" userId="735f63d5-6b70-4892-b79d-159b0fe18b46" providerId="ADAL" clId="{C4CF047E-F198-486A-9A9F-572D3BF6360F}" dt="2023-04-20T14:38:47.439" v="432" actId="1076"/>
          <ac:picMkLst>
            <pc:docMk/>
            <pc:sldMk cId="2537825393" sldId="314"/>
            <ac:picMk id="5" creationId="{40596CAA-3E36-AEDF-337E-BAAC1E997BB0}"/>
          </ac:picMkLst>
        </pc:picChg>
        <pc:picChg chg="del">
          <ac:chgData name="David Sotelo Pinheiro da Silva" userId="735f63d5-6b70-4892-b79d-159b0fe18b46" providerId="ADAL" clId="{C4CF047E-F198-486A-9A9F-572D3BF6360F}" dt="2023-04-20T14:37:24.139" v="404" actId="478"/>
          <ac:picMkLst>
            <pc:docMk/>
            <pc:sldMk cId="2537825393" sldId="314"/>
            <ac:picMk id="6" creationId="{37B8696D-8C27-2D1E-892E-F8A30D292AB7}"/>
          </ac:picMkLst>
        </pc:picChg>
        <pc:picChg chg="add del mod modCrop">
          <ac:chgData name="David Sotelo Pinheiro da Silva" userId="735f63d5-6b70-4892-b79d-159b0fe18b46" providerId="ADAL" clId="{C4CF047E-F198-486A-9A9F-572D3BF6360F}" dt="2023-04-20T14:37:46.976" v="411" actId="21"/>
          <ac:picMkLst>
            <pc:docMk/>
            <pc:sldMk cId="2537825393" sldId="314"/>
            <ac:picMk id="8" creationId="{3095360E-F04B-F9B6-8C26-D0AB8BA48821}"/>
          </ac:picMkLst>
        </pc:picChg>
        <pc:picChg chg="add mod">
          <ac:chgData name="David Sotelo Pinheiro da Silva" userId="735f63d5-6b70-4892-b79d-159b0fe18b46" providerId="ADAL" clId="{C4CF047E-F198-486A-9A9F-572D3BF6360F}" dt="2023-04-20T14:38:43.587" v="430" actId="1076"/>
          <ac:picMkLst>
            <pc:docMk/>
            <pc:sldMk cId="2537825393" sldId="314"/>
            <ac:picMk id="9" creationId="{00A0A12F-0274-7DA3-EE00-3E3BC1BC6119}"/>
          </ac:picMkLst>
        </pc:picChg>
        <pc:picChg chg="del">
          <ac:chgData name="David Sotelo Pinheiro da Silva" userId="735f63d5-6b70-4892-b79d-159b0fe18b46" providerId="ADAL" clId="{C4CF047E-F198-486A-9A9F-572D3BF6360F}" dt="2023-04-20T14:36:52.375" v="393" actId="478"/>
          <ac:picMkLst>
            <pc:docMk/>
            <pc:sldMk cId="2537825393" sldId="314"/>
            <ac:picMk id="10" creationId="{C38BF447-B366-FD91-D5FC-8D3C6DFF405C}"/>
          </ac:picMkLst>
        </pc:picChg>
        <pc:picChg chg="add del mod modCrop">
          <ac:chgData name="David Sotelo Pinheiro da Silva" userId="735f63d5-6b70-4892-b79d-159b0fe18b46" providerId="ADAL" clId="{C4CF047E-F198-486A-9A9F-572D3BF6360F}" dt="2023-04-20T14:38:21.473" v="422" actId="21"/>
          <ac:picMkLst>
            <pc:docMk/>
            <pc:sldMk cId="2537825393" sldId="314"/>
            <ac:picMk id="12" creationId="{23F639A3-171E-3195-1015-48F485498A0D}"/>
          </ac:picMkLst>
        </pc:picChg>
        <pc:picChg chg="del">
          <ac:chgData name="David Sotelo Pinheiro da Silva" userId="735f63d5-6b70-4892-b79d-159b0fe18b46" providerId="ADAL" clId="{C4CF047E-F198-486A-9A9F-572D3BF6360F}" dt="2023-04-20T14:36:53.040" v="394" actId="478"/>
          <ac:picMkLst>
            <pc:docMk/>
            <pc:sldMk cId="2537825393" sldId="314"/>
            <ac:picMk id="13" creationId="{410DDAE8-D401-6A05-F6B0-19EDA659ECBD}"/>
          </ac:picMkLst>
        </pc:picChg>
        <pc:picChg chg="add mod">
          <ac:chgData name="David Sotelo Pinheiro da Silva" userId="735f63d5-6b70-4892-b79d-159b0fe18b46" providerId="ADAL" clId="{C4CF047E-F198-486A-9A9F-572D3BF6360F}" dt="2023-04-20T14:38:38.125" v="428" actId="1076"/>
          <ac:picMkLst>
            <pc:docMk/>
            <pc:sldMk cId="2537825393" sldId="314"/>
            <ac:picMk id="14" creationId="{179965D3-ACF0-11B8-0189-E82E6B9AAA1C}"/>
          </ac:picMkLst>
        </pc:picChg>
        <pc:picChg chg="del">
          <ac:chgData name="David Sotelo Pinheiro da Silva" userId="735f63d5-6b70-4892-b79d-159b0fe18b46" providerId="ADAL" clId="{C4CF047E-F198-486A-9A9F-572D3BF6360F}" dt="2023-04-20T14:36:50.985" v="391" actId="478"/>
          <ac:picMkLst>
            <pc:docMk/>
            <pc:sldMk cId="2537825393" sldId="314"/>
            <ac:picMk id="16" creationId="{E3C0D619-82AE-B925-E85C-5753CB93F3E5}"/>
          </ac:picMkLst>
        </pc:picChg>
        <pc:picChg chg="del">
          <ac:chgData name="David Sotelo Pinheiro da Silva" userId="735f63d5-6b70-4892-b79d-159b0fe18b46" providerId="ADAL" clId="{C4CF047E-F198-486A-9A9F-572D3BF6360F}" dt="2023-04-20T14:36:50.290" v="390" actId="478"/>
          <ac:picMkLst>
            <pc:docMk/>
            <pc:sldMk cId="2537825393" sldId="314"/>
            <ac:picMk id="21" creationId="{37828D5A-0378-0CCA-F8A8-92CE47ADF529}"/>
          </ac:picMkLst>
        </pc:picChg>
        <pc:picChg chg="del">
          <ac:chgData name="David Sotelo Pinheiro da Silva" userId="735f63d5-6b70-4892-b79d-159b0fe18b46" providerId="ADAL" clId="{C4CF047E-F198-486A-9A9F-572D3BF6360F}" dt="2023-04-20T14:36:51.774" v="392" actId="478"/>
          <ac:picMkLst>
            <pc:docMk/>
            <pc:sldMk cId="2537825393" sldId="314"/>
            <ac:picMk id="24" creationId="{AC14AA7C-DFE0-98E5-4B07-0727308306F3}"/>
          </ac:picMkLst>
        </pc:picChg>
      </pc:sldChg>
      <pc:sldChg chg="addSp delSp modSp add mod">
        <pc:chgData name="David Sotelo Pinheiro da Silva" userId="735f63d5-6b70-4892-b79d-159b0fe18b46" providerId="ADAL" clId="{C4CF047E-F198-486A-9A9F-572D3BF6360F}" dt="2023-04-20T14:49:58.635" v="607" actId="14100"/>
        <pc:sldMkLst>
          <pc:docMk/>
          <pc:sldMk cId="4068665886" sldId="315"/>
        </pc:sldMkLst>
        <pc:spChg chg="mod">
          <ac:chgData name="David Sotelo Pinheiro da Silva" userId="735f63d5-6b70-4892-b79d-159b0fe18b46" providerId="ADAL" clId="{C4CF047E-F198-486A-9A9F-572D3BF6360F}" dt="2023-04-20T14:47:31.993" v="557" actId="1076"/>
          <ac:spMkLst>
            <pc:docMk/>
            <pc:sldMk cId="4068665886" sldId="315"/>
            <ac:spMk id="2" creationId="{B6F94C01-1B01-91E4-E8CB-1CC5DC064D91}"/>
          </ac:spMkLst>
        </pc:spChg>
        <pc:spChg chg="add mod">
          <ac:chgData name="David Sotelo Pinheiro da Silva" userId="735f63d5-6b70-4892-b79d-159b0fe18b46" providerId="ADAL" clId="{C4CF047E-F198-486A-9A9F-572D3BF6360F}" dt="2023-04-20T14:47:16.308" v="552" actId="1076"/>
          <ac:spMkLst>
            <pc:docMk/>
            <pc:sldMk cId="4068665886" sldId="315"/>
            <ac:spMk id="7" creationId="{F6B311E6-8B35-BE36-B522-740F18E77BB6}"/>
          </ac:spMkLst>
        </pc:spChg>
        <pc:spChg chg="add mod">
          <ac:chgData name="David Sotelo Pinheiro da Silva" userId="735f63d5-6b70-4892-b79d-159b0fe18b46" providerId="ADAL" clId="{C4CF047E-F198-486A-9A9F-572D3BF6360F}" dt="2023-04-20T14:49:06.004" v="582" actId="1076"/>
          <ac:spMkLst>
            <pc:docMk/>
            <pc:sldMk cId="4068665886" sldId="315"/>
            <ac:spMk id="20" creationId="{A4F4EBDC-FE34-655A-7C20-2C4FE2D4B8EB}"/>
          </ac:spMkLst>
        </pc:spChg>
        <pc:spChg chg="add mod">
          <ac:chgData name="David Sotelo Pinheiro da Silva" userId="735f63d5-6b70-4892-b79d-159b0fe18b46" providerId="ADAL" clId="{C4CF047E-F198-486A-9A9F-572D3BF6360F}" dt="2023-04-20T14:49:58.635" v="607" actId="14100"/>
          <ac:spMkLst>
            <pc:docMk/>
            <pc:sldMk cId="4068665886" sldId="315"/>
            <ac:spMk id="26" creationId="{84630792-A7AE-FE29-0A9A-23E387EEFE72}"/>
          </ac:spMkLst>
        </pc:spChg>
        <pc:picChg chg="add del mod modCrop">
          <ac:chgData name="David Sotelo Pinheiro da Silva" userId="735f63d5-6b70-4892-b79d-159b0fe18b46" providerId="ADAL" clId="{C4CF047E-F198-486A-9A9F-572D3BF6360F}" dt="2023-04-20T14:39:42.160" v="443" actId="21"/>
          <ac:picMkLst>
            <pc:docMk/>
            <pc:sldMk cId="4068665886" sldId="315"/>
            <ac:picMk id="4" creationId="{1C8567B7-4D97-ED20-4024-5D01D8C43ABA}"/>
          </ac:picMkLst>
        </pc:picChg>
        <pc:picChg chg="del mod">
          <ac:chgData name="David Sotelo Pinheiro da Silva" userId="735f63d5-6b70-4892-b79d-159b0fe18b46" providerId="ADAL" clId="{C4CF047E-F198-486A-9A9F-572D3BF6360F}" dt="2023-04-20T14:38:58.490" v="435" actId="478"/>
          <ac:picMkLst>
            <pc:docMk/>
            <pc:sldMk cId="4068665886" sldId="315"/>
            <ac:picMk id="5" creationId="{40596CAA-3E36-AEDF-337E-BAAC1E997BB0}"/>
          </ac:picMkLst>
        </pc:picChg>
        <pc:picChg chg="add del mod modCrop">
          <ac:chgData name="David Sotelo Pinheiro da Silva" userId="735f63d5-6b70-4892-b79d-159b0fe18b46" providerId="ADAL" clId="{C4CF047E-F198-486A-9A9F-572D3BF6360F}" dt="2023-04-20T14:41:54.383" v="460" actId="21"/>
          <ac:picMkLst>
            <pc:docMk/>
            <pc:sldMk cId="4068665886" sldId="315"/>
            <ac:picMk id="6" creationId="{68799D3A-6A64-4570-15A2-06648225DA67}"/>
          </ac:picMkLst>
        </pc:picChg>
        <pc:picChg chg="add del mod modCrop">
          <ac:chgData name="David Sotelo Pinheiro da Silva" userId="735f63d5-6b70-4892-b79d-159b0fe18b46" providerId="ADAL" clId="{C4CF047E-F198-486A-9A9F-572D3BF6360F}" dt="2023-04-20T14:42:15.145" v="466" actId="21"/>
          <ac:picMkLst>
            <pc:docMk/>
            <pc:sldMk cId="4068665886" sldId="315"/>
            <ac:picMk id="8" creationId="{753A1FDA-BBD1-F8D3-2028-43D3911C0F04}"/>
          </ac:picMkLst>
        </pc:picChg>
        <pc:picChg chg="del">
          <ac:chgData name="David Sotelo Pinheiro da Silva" userId="735f63d5-6b70-4892-b79d-159b0fe18b46" providerId="ADAL" clId="{C4CF047E-F198-486A-9A9F-572D3BF6360F}" dt="2023-04-20T14:38:59.336" v="436" actId="478"/>
          <ac:picMkLst>
            <pc:docMk/>
            <pc:sldMk cId="4068665886" sldId="315"/>
            <ac:picMk id="9" creationId="{00A0A12F-0274-7DA3-EE00-3E3BC1BC6119}"/>
          </ac:picMkLst>
        </pc:picChg>
        <pc:picChg chg="add del mod">
          <ac:chgData name="David Sotelo Pinheiro da Silva" userId="735f63d5-6b70-4892-b79d-159b0fe18b46" providerId="ADAL" clId="{C4CF047E-F198-486A-9A9F-572D3BF6360F}" dt="2023-04-20T14:43:55.005" v="513" actId="478"/>
          <ac:picMkLst>
            <pc:docMk/>
            <pc:sldMk cId="4068665886" sldId="315"/>
            <ac:picMk id="10" creationId="{C6A458F2-33BB-A999-2591-D28359074E39}"/>
          </ac:picMkLst>
        </pc:picChg>
        <pc:picChg chg="add del mod modCrop">
          <ac:chgData name="David Sotelo Pinheiro da Silva" userId="735f63d5-6b70-4892-b79d-159b0fe18b46" providerId="ADAL" clId="{C4CF047E-F198-486A-9A9F-572D3BF6360F}" dt="2023-04-20T14:43:47.604" v="507" actId="22"/>
          <ac:picMkLst>
            <pc:docMk/>
            <pc:sldMk cId="4068665886" sldId="315"/>
            <ac:picMk id="13" creationId="{920CFC76-04C5-8935-F32E-4E321476330C}"/>
          </ac:picMkLst>
        </pc:picChg>
        <pc:picChg chg="del">
          <ac:chgData name="David Sotelo Pinheiro da Silva" userId="735f63d5-6b70-4892-b79d-159b0fe18b46" providerId="ADAL" clId="{C4CF047E-F198-486A-9A9F-572D3BF6360F}" dt="2023-04-20T14:38:59.929" v="437" actId="478"/>
          <ac:picMkLst>
            <pc:docMk/>
            <pc:sldMk cId="4068665886" sldId="315"/>
            <ac:picMk id="14" creationId="{179965D3-ACF0-11B8-0189-E82E6B9AAA1C}"/>
          </ac:picMkLst>
        </pc:picChg>
        <pc:picChg chg="add del mod">
          <ac:chgData name="David Sotelo Pinheiro da Silva" userId="735f63d5-6b70-4892-b79d-159b0fe18b46" providerId="ADAL" clId="{C4CF047E-F198-486A-9A9F-572D3BF6360F}" dt="2023-04-20T14:43:45.570" v="501"/>
          <ac:picMkLst>
            <pc:docMk/>
            <pc:sldMk cId="4068665886" sldId="315"/>
            <ac:picMk id="15" creationId="{15EE0E62-5C3E-16AD-BE99-DA4019CC5817}"/>
          </ac:picMkLst>
        </pc:picChg>
        <pc:picChg chg="add del mod modCrop">
          <ac:chgData name="David Sotelo Pinheiro da Silva" userId="735f63d5-6b70-4892-b79d-159b0fe18b46" providerId="ADAL" clId="{C4CF047E-F198-486A-9A9F-572D3BF6360F}" dt="2023-04-20T14:45:08.256" v="521" actId="21"/>
          <ac:picMkLst>
            <pc:docMk/>
            <pc:sldMk cId="4068665886" sldId="315"/>
            <ac:picMk id="18" creationId="{4FA30813-262B-593D-C18A-93DB10ABE8A4}"/>
          </ac:picMkLst>
        </pc:picChg>
        <pc:picChg chg="add mod">
          <ac:chgData name="David Sotelo Pinheiro da Silva" userId="735f63d5-6b70-4892-b79d-159b0fe18b46" providerId="ADAL" clId="{C4CF047E-F198-486A-9A9F-572D3BF6360F}" dt="2023-04-20T14:47:33.906" v="558" actId="1076"/>
          <ac:picMkLst>
            <pc:docMk/>
            <pc:sldMk cId="4068665886" sldId="315"/>
            <ac:picMk id="19" creationId="{8241B50B-1D6F-D27D-6607-0ACD7AAADA4C}"/>
          </ac:picMkLst>
        </pc:picChg>
        <pc:picChg chg="add del mod modCrop">
          <ac:chgData name="David Sotelo Pinheiro da Silva" userId="735f63d5-6b70-4892-b79d-159b0fe18b46" providerId="ADAL" clId="{C4CF047E-F198-486A-9A9F-572D3BF6360F}" dt="2023-04-20T14:48:42.939" v="575" actId="21"/>
          <ac:picMkLst>
            <pc:docMk/>
            <pc:sldMk cId="4068665886" sldId="315"/>
            <ac:picMk id="24" creationId="{B3AB367E-0F32-C054-1EF9-D3B0C81AC215}"/>
          </ac:picMkLst>
        </pc:picChg>
        <pc:picChg chg="add mod">
          <ac:chgData name="David Sotelo Pinheiro da Silva" userId="735f63d5-6b70-4892-b79d-159b0fe18b46" providerId="ADAL" clId="{C4CF047E-F198-486A-9A9F-572D3BF6360F}" dt="2023-04-20T14:49:09.979" v="583" actId="14100"/>
          <ac:picMkLst>
            <pc:docMk/>
            <pc:sldMk cId="4068665886" sldId="315"/>
            <ac:picMk id="25" creationId="{3936E30B-2085-B7E4-C38B-301046B8F65D}"/>
          </ac:picMkLst>
        </pc:picChg>
        <pc:cxnChg chg="add del mod">
          <ac:chgData name="David Sotelo Pinheiro da Silva" userId="735f63d5-6b70-4892-b79d-159b0fe18b46" providerId="ADAL" clId="{C4CF047E-F198-486A-9A9F-572D3BF6360F}" dt="2023-04-20T14:43:49.141" v="511"/>
          <ac:cxnSpMkLst>
            <pc:docMk/>
            <pc:sldMk cId="4068665886" sldId="315"/>
            <ac:cxnSpMk id="11" creationId="{AF770D73-C6E3-DA13-4B26-231EC0451F46}"/>
          </ac:cxnSpMkLst>
        </pc:cxnChg>
        <pc:cxnChg chg="del">
          <ac:chgData name="David Sotelo Pinheiro da Silva" userId="735f63d5-6b70-4892-b79d-159b0fe18b46" providerId="ADAL" clId="{C4CF047E-F198-486A-9A9F-572D3BF6360F}" dt="2023-04-20T14:39:48.752" v="446" actId="478"/>
          <ac:cxnSpMkLst>
            <pc:docMk/>
            <pc:sldMk cId="4068665886" sldId="315"/>
            <ac:cxnSpMk id="17" creationId="{C2095C9A-18EF-33C8-241D-7B14B9D94331}"/>
          </ac:cxnSpMkLst>
        </pc:cxnChg>
        <pc:cxnChg chg="add mod">
          <ac:chgData name="David Sotelo Pinheiro da Silva" userId="735f63d5-6b70-4892-b79d-159b0fe18b46" providerId="ADAL" clId="{C4CF047E-F198-486A-9A9F-572D3BF6360F}" dt="2023-04-20T14:48:56.090" v="580" actId="1076"/>
          <ac:cxnSpMkLst>
            <pc:docMk/>
            <pc:sldMk cId="4068665886" sldId="315"/>
            <ac:cxnSpMk id="21" creationId="{6667615C-8376-3D9B-EB59-B3856B16C3DC}"/>
          </ac:cxnSpMkLst>
        </pc:cxnChg>
      </pc:sldChg>
      <pc:sldChg chg="addSp delSp modSp add mod">
        <pc:chgData name="David Sotelo Pinheiro da Silva" userId="735f63d5-6b70-4892-b79d-159b0fe18b46" providerId="ADAL" clId="{C4CF047E-F198-486A-9A9F-572D3BF6360F}" dt="2023-04-20T15:29:18.716" v="1122" actId="57"/>
        <pc:sldMkLst>
          <pc:docMk/>
          <pc:sldMk cId="3295340001" sldId="316"/>
        </pc:sldMkLst>
        <pc:spChg chg="mod">
          <ac:chgData name="David Sotelo Pinheiro da Silva" userId="735f63d5-6b70-4892-b79d-159b0fe18b46" providerId="ADAL" clId="{C4CF047E-F198-486A-9A9F-572D3BF6360F}" dt="2023-04-20T14:50:37.426" v="627" actId="20577"/>
          <ac:spMkLst>
            <pc:docMk/>
            <pc:sldMk cId="3295340001" sldId="316"/>
            <ac:spMk id="2" creationId="{B6F94C01-1B01-91E4-E8CB-1CC5DC064D91}"/>
          </ac:spMkLst>
        </pc:spChg>
        <pc:spChg chg="add mod">
          <ac:chgData name="David Sotelo Pinheiro da Silva" userId="735f63d5-6b70-4892-b79d-159b0fe18b46" providerId="ADAL" clId="{C4CF047E-F198-486A-9A9F-572D3BF6360F}" dt="2023-04-20T14:53:37.205" v="668" actId="255"/>
          <ac:spMkLst>
            <pc:docMk/>
            <pc:sldMk cId="3295340001" sldId="316"/>
            <ac:spMk id="3" creationId="{BBC95E99-4EDA-02D3-7EB1-C6B79070843D}"/>
          </ac:spMkLst>
        </pc:spChg>
        <pc:spChg chg="add del mod">
          <ac:chgData name="David Sotelo Pinheiro da Silva" userId="735f63d5-6b70-4892-b79d-159b0fe18b46" providerId="ADAL" clId="{C4CF047E-F198-486A-9A9F-572D3BF6360F}" dt="2023-04-20T14:52:35.632" v="646"/>
          <ac:spMkLst>
            <pc:docMk/>
            <pc:sldMk cId="3295340001" sldId="316"/>
            <ac:spMk id="5" creationId="{ED54F3C1-4B90-2A1B-A839-21C43AE611F3}"/>
          </ac:spMkLst>
        </pc:spChg>
        <pc:spChg chg="add mod">
          <ac:chgData name="David Sotelo Pinheiro da Silva" userId="735f63d5-6b70-4892-b79d-159b0fe18b46" providerId="ADAL" clId="{C4CF047E-F198-486A-9A9F-572D3BF6360F}" dt="2023-04-20T15:29:18.716" v="1122" actId="57"/>
          <ac:spMkLst>
            <pc:docMk/>
            <pc:sldMk cId="3295340001" sldId="316"/>
            <ac:spMk id="6" creationId="{5C4CE776-F5CA-ABC4-4BA9-A7FA9BB36AA0}"/>
          </ac:spMkLst>
        </pc:spChg>
        <pc:spChg chg="del">
          <ac:chgData name="David Sotelo Pinheiro da Silva" userId="735f63d5-6b70-4892-b79d-159b0fe18b46" providerId="ADAL" clId="{C4CF047E-F198-486A-9A9F-572D3BF6360F}" dt="2023-04-20T14:46:08.022" v="537" actId="478"/>
          <ac:spMkLst>
            <pc:docMk/>
            <pc:sldMk cId="3295340001" sldId="316"/>
            <ac:spMk id="7" creationId="{F6B311E6-8B35-BE36-B522-740F18E77BB6}"/>
          </ac:spMkLst>
        </pc:spChg>
        <pc:picChg chg="del">
          <ac:chgData name="David Sotelo Pinheiro da Silva" userId="735f63d5-6b70-4892-b79d-159b0fe18b46" providerId="ADAL" clId="{C4CF047E-F198-486A-9A9F-572D3BF6360F}" dt="2023-04-20T14:46:06.068" v="536" actId="478"/>
          <ac:picMkLst>
            <pc:docMk/>
            <pc:sldMk cId="3295340001" sldId="316"/>
            <ac:picMk id="19" creationId="{8241B50B-1D6F-D27D-6607-0ACD7AAADA4C}"/>
          </ac:picMkLst>
        </pc:picChg>
        <pc:cxnChg chg="add mod">
          <ac:chgData name="David Sotelo Pinheiro da Silva" userId="735f63d5-6b70-4892-b79d-159b0fe18b46" providerId="ADAL" clId="{C4CF047E-F198-486A-9A9F-572D3BF6360F}" dt="2023-04-20T14:51:15.232" v="629"/>
          <ac:cxnSpMkLst>
            <pc:docMk/>
            <pc:sldMk cId="3295340001" sldId="316"/>
            <ac:cxnSpMk id="4" creationId="{3762175E-6D54-31FE-B1B0-B585C437DCE4}"/>
          </ac:cxnSpMkLst>
        </pc:cxnChg>
      </pc:sldChg>
      <pc:sldChg chg="addSp delSp modSp add mod">
        <pc:chgData name="David Sotelo Pinheiro da Silva" userId="735f63d5-6b70-4892-b79d-159b0fe18b46" providerId="ADAL" clId="{C4CF047E-F198-486A-9A9F-572D3BF6360F}" dt="2023-04-20T14:58:08.937" v="740" actId="1076"/>
        <pc:sldMkLst>
          <pc:docMk/>
          <pc:sldMk cId="2086420843" sldId="317"/>
        </pc:sldMkLst>
        <pc:spChg chg="del">
          <ac:chgData name="David Sotelo Pinheiro da Silva" userId="735f63d5-6b70-4892-b79d-159b0fe18b46" providerId="ADAL" clId="{C4CF047E-F198-486A-9A9F-572D3BF6360F}" dt="2023-04-20T14:55:25.872" v="687" actId="478"/>
          <ac:spMkLst>
            <pc:docMk/>
            <pc:sldMk cId="2086420843" sldId="317"/>
            <ac:spMk id="3" creationId="{BBC95E99-4EDA-02D3-7EB1-C6B79070843D}"/>
          </ac:spMkLst>
        </pc:spChg>
        <pc:spChg chg="del">
          <ac:chgData name="David Sotelo Pinheiro da Silva" userId="735f63d5-6b70-4892-b79d-159b0fe18b46" providerId="ADAL" clId="{C4CF047E-F198-486A-9A9F-572D3BF6360F}" dt="2023-04-20T14:55:28.490" v="688" actId="478"/>
          <ac:spMkLst>
            <pc:docMk/>
            <pc:sldMk cId="2086420843" sldId="317"/>
            <ac:spMk id="6" creationId="{5C4CE776-F5CA-ABC4-4BA9-A7FA9BB36AA0}"/>
          </ac:spMkLst>
        </pc:spChg>
        <pc:picChg chg="add del mod modCrop">
          <ac:chgData name="David Sotelo Pinheiro da Silva" userId="735f63d5-6b70-4892-b79d-159b0fe18b46" providerId="ADAL" clId="{C4CF047E-F198-486A-9A9F-572D3BF6360F}" dt="2023-04-20T14:56:00.208" v="695" actId="21"/>
          <ac:picMkLst>
            <pc:docMk/>
            <pc:sldMk cId="2086420843" sldId="317"/>
            <ac:picMk id="7" creationId="{C6617217-97EF-0EDD-1D88-B8003DCE57B1}"/>
          </ac:picMkLst>
        </pc:picChg>
        <pc:picChg chg="add mod">
          <ac:chgData name="David Sotelo Pinheiro da Silva" userId="735f63d5-6b70-4892-b79d-159b0fe18b46" providerId="ADAL" clId="{C4CF047E-F198-486A-9A9F-572D3BF6360F}" dt="2023-04-20T14:57:25.935" v="724" actId="1076"/>
          <ac:picMkLst>
            <pc:docMk/>
            <pc:sldMk cId="2086420843" sldId="317"/>
            <ac:picMk id="8" creationId="{822DD84B-1DC5-44DD-B675-20881073A001}"/>
          </ac:picMkLst>
        </pc:picChg>
        <pc:picChg chg="add del mod modCrop">
          <ac:chgData name="David Sotelo Pinheiro da Silva" userId="735f63d5-6b70-4892-b79d-159b0fe18b46" providerId="ADAL" clId="{C4CF047E-F198-486A-9A9F-572D3BF6360F}" dt="2023-04-20T14:56:24.274" v="705" actId="21"/>
          <ac:picMkLst>
            <pc:docMk/>
            <pc:sldMk cId="2086420843" sldId="317"/>
            <ac:picMk id="10" creationId="{AAAEE586-D6E5-79C6-50BD-8ACF33946453}"/>
          </ac:picMkLst>
        </pc:picChg>
        <pc:picChg chg="add mod">
          <ac:chgData name="David Sotelo Pinheiro da Silva" userId="735f63d5-6b70-4892-b79d-159b0fe18b46" providerId="ADAL" clId="{C4CF047E-F198-486A-9A9F-572D3BF6360F}" dt="2023-04-20T14:58:06.867" v="739" actId="1076"/>
          <ac:picMkLst>
            <pc:docMk/>
            <pc:sldMk cId="2086420843" sldId="317"/>
            <ac:picMk id="11" creationId="{A4EAB8EB-3C82-7438-1BBA-29D18624E3BA}"/>
          </ac:picMkLst>
        </pc:picChg>
        <pc:picChg chg="add del mod modCrop">
          <ac:chgData name="David Sotelo Pinheiro da Silva" userId="735f63d5-6b70-4892-b79d-159b0fe18b46" providerId="ADAL" clId="{C4CF047E-F198-486A-9A9F-572D3BF6360F}" dt="2023-04-20T14:57:16.119" v="717" actId="21"/>
          <ac:picMkLst>
            <pc:docMk/>
            <pc:sldMk cId="2086420843" sldId="317"/>
            <ac:picMk id="13" creationId="{12D4905D-B71A-3192-3655-01EEBD97972B}"/>
          </ac:picMkLst>
        </pc:picChg>
        <pc:picChg chg="add mod">
          <ac:chgData name="David Sotelo Pinheiro da Silva" userId="735f63d5-6b70-4892-b79d-159b0fe18b46" providerId="ADAL" clId="{C4CF047E-F198-486A-9A9F-572D3BF6360F}" dt="2023-04-20T14:57:27.615" v="725" actId="1076"/>
          <ac:picMkLst>
            <pc:docMk/>
            <pc:sldMk cId="2086420843" sldId="317"/>
            <ac:picMk id="14" creationId="{347AEE00-B9A8-08E5-C48A-CB4DB3901A30}"/>
          </ac:picMkLst>
        </pc:picChg>
        <pc:picChg chg="add del mod modCrop">
          <ac:chgData name="David Sotelo Pinheiro da Silva" userId="735f63d5-6b70-4892-b79d-159b0fe18b46" providerId="ADAL" clId="{C4CF047E-F198-486A-9A9F-572D3BF6360F}" dt="2023-04-20T14:57:51.819" v="732" actId="21"/>
          <ac:picMkLst>
            <pc:docMk/>
            <pc:sldMk cId="2086420843" sldId="317"/>
            <ac:picMk id="16" creationId="{B456BC6D-4883-7765-4C15-01F541B6F068}"/>
          </ac:picMkLst>
        </pc:picChg>
        <pc:picChg chg="add mod">
          <ac:chgData name="David Sotelo Pinheiro da Silva" userId="735f63d5-6b70-4892-b79d-159b0fe18b46" providerId="ADAL" clId="{C4CF047E-F198-486A-9A9F-572D3BF6360F}" dt="2023-04-20T14:58:08.937" v="740" actId="1076"/>
          <ac:picMkLst>
            <pc:docMk/>
            <pc:sldMk cId="2086420843" sldId="317"/>
            <ac:picMk id="17" creationId="{566ACC5C-0334-A6DC-ED6A-D25C8CFFDD42}"/>
          </ac:picMkLst>
        </pc:picChg>
      </pc:sldChg>
      <pc:sldChg chg="addSp delSp modSp add mod">
        <pc:chgData name="David Sotelo Pinheiro da Silva" userId="735f63d5-6b70-4892-b79d-159b0fe18b46" providerId="ADAL" clId="{C4CF047E-F198-486A-9A9F-572D3BF6360F}" dt="2023-04-20T15:18:32.102" v="1001" actId="20577"/>
        <pc:sldMkLst>
          <pc:docMk/>
          <pc:sldMk cId="4256455363" sldId="318"/>
        </pc:sldMkLst>
        <pc:spChg chg="mod">
          <ac:chgData name="David Sotelo Pinheiro da Silva" userId="735f63d5-6b70-4892-b79d-159b0fe18b46" providerId="ADAL" clId="{C4CF047E-F198-486A-9A9F-572D3BF6360F}" dt="2023-04-20T15:18:32.102" v="1001" actId="20577"/>
          <ac:spMkLst>
            <pc:docMk/>
            <pc:sldMk cId="4256455363" sldId="318"/>
            <ac:spMk id="2" creationId="{B6F94C01-1B01-91E4-E8CB-1CC5DC064D91}"/>
          </ac:spMkLst>
        </pc:spChg>
        <pc:spChg chg="add mod">
          <ac:chgData name="David Sotelo Pinheiro da Silva" userId="735f63d5-6b70-4892-b79d-159b0fe18b46" providerId="ADAL" clId="{C4CF047E-F198-486A-9A9F-572D3BF6360F}" dt="2023-04-20T15:07:31.334" v="815" actId="14100"/>
          <ac:spMkLst>
            <pc:docMk/>
            <pc:sldMk cId="4256455363" sldId="318"/>
            <ac:spMk id="3" creationId="{EDCD7A36-8879-CCFE-8080-2F0EDB44E384}"/>
          </ac:spMkLst>
        </pc:spChg>
        <pc:spChg chg="add mod">
          <ac:chgData name="David Sotelo Pinheiro da Silva" userId="735f63d5-6b70-4892-b79d-159b0fe18b46" providerId="ADAL" clId="{C4CF047E-F198-486A-9A9F-572D3BF6360F}" dt="2023-04-20T15:13:44.664" v="911" actId="1076"/>
          <ac:spMkLst>
            <pc:docMk/>
            <pc:sldMk cId="4256455363" sldId="318"/>
            <ac:spMk id="12" creationId="{4FEB1E1D-C50D-B257-C15B-65B2D40D1F71}"/>
          </ac:spMkLst>
        </pc:spChg>
        <pc:spChg chg="add del mod">
          <ac:chgData name="David Sotelo Pinheiro da Silva" userId="735f63d5-6b70-4892-b79d-159b0fe18b46" providerId="ADAL" clId="{C4CF047E-F198-486A-9A9F-572D3BF6360F}" dt="2023-04-20T15:13:28.827" v="907" actId="21"/>
          <ac:spMkLst>
            <pc:docMk/>
            <pc:sldMk cId="4256455363" sldId="318"/>
            <ac:spMk id="13" creationId="{06B0E575-0D2A-146B-D6AD-6772BB4AAECF}"/>
          </ac:spMkLst>
        </pc:spChg>
        <pc:picChg chg="add del">
          <ac:chgData name="David Sotelo Pinheiro da Silva" userId="735f63d5-6b70-4892-b79d-159b0fe18b46" providerId="ADAL" clId="{C4CF047E-F198-486A-9A9F-572D3BF6360F}" dt="2023-04-20T15:05:14.555" v="779" actId="478"/>
          <ac:picMkLst>
            <pc:docMk/>
            <pc:sldMk cId="4256455363" sldId="318"/>
            <ac:picMk id="6" creationId="{8BF039E3-87DE-B794-4E18-B436149FD518}"/>
          </ac:picMkLst>
        </pc:picChg>
        <pc:picChg chg="del">
          <ac:chgData name="David Sotelo Pinheiro da Silva" userId="735f63d5-6b70-4892-b79d-159b0fe18b46" providerId="ADAL" clId="{C4CF047E-F198-486A-9A9F-572D3BF6360F}" dt="2023-04-20T14:58:23.243" v="742" actId="478"/>
          <ac:picMkLst>
            <pc:docMk/>
            <pc:sldMk cId="4256455363" sldId="318"/>
            <ac:picMk id="8" creationId="{822DD84B-1DC5-44DD-B675-20881073A001}"/>
          </ac:picMkLst>
        </pc:picChg>
        <pc:picChg chg="add del mod modCrop">
          <ac:chgData name="David Sotelo Pinheiro da Silva" userId="735f63d5-6b70-4892-b79d-159b0fe18b46" providerId="ADAL" clId="{C4CF047E-F198-486A-9A9F-572D3BF6360F}" dt="2023-04-20T15:05:35.537" v="786" actId="21"/>
          <ac:picMkLst>
            <pc:docMk/>
            <pc:sldMk cId="4256455363" sldId="318"/>
            <ac:picMk id="9" creationId="{2B3EB97E-D949-10A0-B664-FD0D2824BEEE}"/>
          </ac:picMkLst>
        </pc:picChg>
        <pc:picChg chg="add mod">
          <ac:chgData name="David Sotelo Pinheiro da Silva" userId="735f63d5-6b70-4892-b79d-159b0fe18b46" providerId="ADAL" clId="{C4CF047E-F198-486A-9A9F-572D3BF6360F}" dt="2023-04-20T15:07:44.934" v="818" actId="14100"/>
          <ac:picMkLst>
            <pc:docMk/>
            <pc:sldMk cId="4256455363" sldId="318"/>
            <ac:picMk id="10" creationId="{44C987C6-34FB-1332-4644-4B8881C5418F}"/>
          </ac:picMkLst>
        </pc:picChg>
        <pc:picChg chg="del">
          <ac:chgData name="David Sotelo Pinheiro da Silva" userId="735f63d5-6b70-4892-b79d-159b0fe18b46" providerId="ADAL" clId="{C4CF047E-F198-486A-9A9F-572D3BF6360F}" dt="2023-04-20T14:58:23.805" v="743" actId="478"/>
          <ac:picMkLst>
            <pc:docMk/>
            <pc:sldMk cId="4256455363" sldId="318"/>
            <ac:picMk id="11" creationId="{A4EAB8EB-3C82-7438-1BBA-29D18624E3BA}"/>
          </ac:picMkLst>
        </pc:picChg>
        <pc:picChg chg="del">
          <ac:chgData name="David Sotelo Pinheiro da Silva" userId="735f63d5-6b70-4892-b79d-159b0fe18b46" providerId="ADAL" clId="{C4CF047E-F198-486A-9A9F-572D3BF6360F}" dt="2023-04-20T14:58:24.356" v="744" actId="478"/>
          <ac:picMkLst>
            <pc:docMk/>
            <pc:sldMk cId="4256455363" sldId="318"/>
            <ac:picMk id="14" creationId="{347AEE00-B9A8-08E5-C48A-CB4DB3901A30}"/>
          </ac:picMkLst>
        </pc:picChg>
        <pc:picChg chg="add del mod modCrop">
          <ac:chgData name="David Sotelo Pinheiro da Silva" userId="735f63d5-6b70-4892-b79d-159b0fe18b46" providerId="ADAL" clId="{C4CF047E-F198-486A-9A9F-572D3BF6360F}" dt="2023-04-20T15:12:19.926" v="893" actId="21"/>
          <ac:picMkLst>
            <pc:docMk/>
            <pc:sldMk cId="4256455363" sldId="318"/>
            <ac:picMk id="16" creationId="{8FAD4973-7928-7552-2987-CADDA97C69BF}"/>
          </ac:picMkLst>
        </pc:picChg>
        <pc:picChg chg="del">
          <ac:chgData name="David Sotelo Pinheiro da Silva" userId="735f63d5-6b70-4892-b79d-159b0fe18b46" providerId="ADAL" clId="{C4CF047E-F198-486A-9A9F-572D3BF6360F}" dt="2023-04-20T14:58:24.924" v="745" actId="478"/>
          <ac:picMkLst>
            <pc:docMk/>
            <pc:sldMk cId="4256455363" sldId="318"/>
            <ac:picMk id="17" creationId="{566ACC5C-0334-A6DC-ED6A-D25C8CFFDD42}"/>
          </ac:picMkLst>
        </pc:picChg>
        <pc:picChg chg="add del mod">
          <ac:chgData name="David Sotelo Pinheiro da Silva" userId="735f63d5-6b70-4892-b79d-159b0fe18b46" providerId="ADAL" clId="{C4CF047E-F198-486A-9A9F-572D3BF6360F}" dt="2023-04-20T15:12:04.410" v="886"/>
          <ac:picMkLst>
            <pc:docMk/>
            <pc:sldMk cId="4256455363" sldId="318"/>
            <ac:picMk id="18" creationId="{01653570-4C32-342A-E4A0-C8E32E057105}"/>
          </ac:picMkLst>
        </pc:picChg>
        <pc:picChg chg="add del mod">
          <ac:chgData name="David Sotelo Pinheiro da Silva" userId="735f63d5-6b70-4892-b79d-159b0fe18b46" providerId="ADAL" clId="{C4CF047E-F198-486A-9A9F-572D3BF6360F}" dt="2023-04-20T15:12:10.431" v="890"/>
          <ac:picMkLst>
            <pc:docMk/>
            <pc:sldMk cId="4256455363" sldId="318"/>
            <ac:picMk id="19" creationId="{9C412B90-D019-D7EB-C12A-8205340162BC}"/>
          </ac:picMkLst>
        </pc:picChg>
        <pc:picChg chg="add del mod">
          <ac:chgData name="David Sotelo Pinheiro da Silva" userId="735f63d5-6b70-4892-b79d-159b0fe18b46" providerId="ADAL" clId="{C4CF047E-F198-486A-9A9F-572D3BF6360F}" dt="2023-04-20T15:13:28.827" v="907" actId="21"/>
          <ac:picMkLst>
            <pc:docMk/>
            <pc:sldMk cId="4256455363" sldId="318"/>
            <ac:picMk id="20" creationId="{7A79EFB7-5E15-9337-E2DB-D181B6DBF3EF}"/>
          </ac:picMkLst>
        </pc:picChg>
        <pc:cxnChg chg="mod">
          <ac:chgData name="David Sotelo Pinheiro da Silva" userId="735f63d5-6b70-4892-b79d-159b0fe18b46" providerId="ADAL" clId="{C4CF047E-F198-486A-9A9F-572D3BF6360F}" dt="2023-04-20T15:12:24.461" v="896" actId="1076"/>
          <ac:cxnSpMkLst>
            <pc:docMk/>
            <pc:sldMk cId="4256455363" sldId="318"/>
            <ac:cxnSpMk id="4" creationId="{3762175E-6D54-31FE-B1B0-B585C437DCE4}"/>
          </ac:cxnSpMkLst>
        </pc:cxnChg>
      </pc:sldChg>
      <pc:sldChg chg="addSp delSp modSp add mod">
        <pc:chgData name="David Sotelo Pinheiro da Silva" userId="735f63d5-6b70-4892-b79d-159b0fe18b46" providerId="ADAL" clId="{C4CF047E-F198-486A-9A9F-572D3BF6360F}" dt="2023-04-20T15:18:43.425" v="1019" actId="20577"/>
        <pc:sldMkLst>
          <pc:docMk/>
          <pc:sldMk cId="3160198581" sldId="319"/>
        </pc:sldMkLst>
        <pc:spChg chg="mod">
          <ac:chgData name="David Sotelo Pinheiro da Silva" userId="735f63d5-6b70-4892-b79d-159b0fe18b46" providerId="ADAL" clId="{C4CF047E-F198-486A-9A9F-572D3BF6360F}" dt="2023-04-20T15:18:43.425" v="1019" actId="20577"/>
          <ac:spMkLst>
            <pc:docMk/>
            <pc:sldMk cId="3160198581" sldId="319"/>
            <ac:spMk id="2" creationId="{B6F94C01-1B01-91E4-E8CB-1CC5DC064D91}"/>
          </ac:spMkLst>
        </pc:spChg>
        <pc:spChg chg="mod">
          <ac:chgData name="David Sotelo Pinheiro da Silva" userId="735f63d5-6b70-4892-b79d-159b0fe18b46" providerId="ADAL" clId="{C4CF047E-F198-486A-9A9F-572D3BF6360F}" dt="2023-04-20T15:14:10.812" v="918" actId="14100"/>
          <ac:spMkLst>
            <pc:docMk/>
            <pc:sldMk cId="3160198581" sldId="319"/>
            <ac:spMk id="3" creationId="{EDCD7A36-8879-CCFE-8080-2F0EDB44E384}"/>
          </ac:spMkLst>
        </pc:spChg>
        <pc:spChg chg="add mod">
          <ac:chgData name="David Sotelo Pinheiro da Silva" userId="735f63d5-6b70-4892-b79d-159b0fe18b46" providerId="ADAL" clId="{C4CF047E-F198-486A-9A9F-572D3BF6360F}" dt="2023-04-20T15:14:26.641" v="925" actId="1076"/>
          <ac:spMkLst>
            <pc:docMk/>
            <pc:sldMk cId="3160198581" sldId="319"/>
            <ac:spMk id="8" creationId="{1612D036-A437-6E43-8638-C4FA943E684D}"/>
          </ac:spMkLst>
        </pc:spChg>
        <pc:spChg chg="mod">
          <ac:chgData name="David Sotelo Pinheiro da Silva" userId="735f63d5-6b70-4892-b79d-159b0fe18b46" providerId="ADAL" clId="{C4CF047E-F198-486A-9A9F-572D3BF6360F}" dt="2023-04-20T15:14:32.080" v="927" actId="14100"/>
          <ac:spMkLst>
            <pc:docMk/>
            <pc:sldMk cId="3160198581" sldId="319"/>
            <ac:spMk id="12" creationId="{4FEB1E1D-C50D-B257-C15B-65B2D40D1F71}"/>
          </ac:spMkLst>
        </pc:spChg>
        <pc:picChg chg="add del mod modCrop">
          <ac:chgData name="David Sotelo Pinheiro da Silva" userId="735f63d5-6b70-4892-b79d-159b0fe18b46" providerId="ADAL" clId="{C4CF047E-F198-486A-9A9F-572D3BF6360F}" dt="2023-04-20T15:10:41.956" v="864" actId="21"/>
          <ac:picMkLst>
            <pc:docMk/>
            <pc:sldMk cId="3160198581" sldId="319"/>
            <ac:picMk id="6" creationId="{42E432AE-FD9C-99E4-8295-9640E295DDD9}"/>
          </ac:picMkLst>
        </pc:picChg>
        <pc:picChg chg="add mod">
          <ac:chgData name="David Sotelo Pinheiro da Silva" userId="735f63d5-6b70-4892-b79d-159b0fe18b46" providerId="ADAL" clId="{C4CF047E-F198-486A-9A9F-572D3BF6360F}" dt="2023-04-20T15:14:06.059" v="917" actId="1076"/>
          <ac:picMkLst>
            <pc:docMk/>
            <pc:sldMk cId="3160198581" sldId="319"/>
            <ac:picMk id="7" creationId="{356F8CC8-4C34-F0B6-D534-4F7744C98395}"/>
          </ac:picMkLst>
        </pc:picChg>
        <pc:picChg chg="add mod">
          <ac:chgData name="David Sotelo Pinheiro da Silva" userId="735f63d5-6b70-4892-b79d-159b0fe18b46" providerId="ADAL" clId="{C4CF047E-F198-486A-9A9F-572D3BF6360F}" dt="2023-04-20T15:14:21.559" v="923" actId="14100"/>
          <ac:picMkLst>
            <pc:docMk/>
            <pc:sldMk cId="3160198581" sldId="319"/>
            <ac:picMk id="9" creationId="{6353B015-59F3-19C3-D675-1A8EE368EF9C}"/>
          </ac:picMkLst>
        </pc:picChg>
        <pc:picChg chg="del">
          <ac:chgData name="David Sotelo Pinheiro da Silva" userId="735f63d5-6b70-4892-b79d-159b0fe18b46" providerId="ADAL" clId="{C4CF047E-F198-486A-9A9F-572D3BF6360F}" dt="2023-04-20T15:10:20.582" v="858" actId="478"/>
          <ac:picMkLst>
            <pc:docMk/>
            <pc:sldMk cId="3160198581" sldId="319"/>
            <ac:picMk id="10" creationId="{44C987C6-34FB-1332-4644-4B8881C5418F}"/>
          </ac:picMkLst>
        </pc:picChg>
        <pc:cxnChg chg="mod">
          <ac:chgData name="David Sotelo Pinheiro da Silva" userId="735f63d5-6b70-4892-b79d-159b0fe18b46" providerId="ADAL" clId="{C4CF047E-F198-486A-9A9F-572D3BF6360F}" dt="2023-04-20T15:14:14.699" v="920" actId="1076"/>
          <ac:cxnSpMkLst>
            <pc:docMk/>
            <pc:sldMk cId="3160198581" sldId="319"/>
            <ac:cxnSpMk id="4" creationId="{3762175E-6D54-31FE-B1B0-B585C437DCE4}"/>
          </ac:cxnSpMkLst>
        </pc:cxnChg>
      </pc:sldChg>
      <pc:sldChg chg="addSp delSp modSp add mod">
        <pc:chgData name="David Sotelo Pinheiro da Silva" userId="735f63d5-6b70-4892-b79d-159b0fe18b46" providerId="ADAL" clId="{C4CF047E-F198-486A-9A9F-572D3BF6360F}" dt="2023-04-20T15:18:51.165" v="1022" actId="20577"/>
        <pc:sldMkLst>
          <pc:docMk/>
          <pc:sldMk cId="2879187892" sldId="320"/>
        </pc:sldMkLst>
        <pc:spChg chg="mod">
          <ac:chgData name="David Sotelo Pinheiro da Silva" userId="735f63d5-6b70-4892-b79d-159b0fe18b46" providerId="ADAL" clId="{C4CF047E-F198-486A-9A9F-572D3BF6360F}" dt="2023-04-20T15:18:51.165" v="1022" actId="20577"/>
          <ac:spMkLst>
            <pc:docMk/>
            <pc:sldMk cId="2879187892" sldId="320"/>
            <ac:spMk id="2" creationId="{B6F94C01-1B01-91E4-E8CB-1CC5DC064D91}"/>
          </ac:spMkLst>
        </pc:spChg>
        <pc:spChg chg="mod">
          <ac:chgData name="David Sotelo Pinheiro da Silva" userId="735f63d5-6b70-4892-b79d-159b0fe18b46" providerId="ADAL" clId="{C4CF047E-F198-486A-9A9F-572D3BF6360F}" dt="2023-04-20T15:16:52.562" v="946" actId="14100"/>
          <ac:spMkLst>
            <pc:docMk/>
            <pc:sldMk cId="2879187892" sldId="320"/>
            <ac:spMk id="3" creationId="{EDCD7A36-8879-CCFE-8080-2F0EDB44E384}"/>
          </ac:spMkLst>
        </pc:spChg>
        <pc:spChg chg="mod">
          <ac:chgData name="David Sotelo Pinheiro da Silva" userId="735f63d5-6b70-4892-b79d-159b0fe18b46" providerId="ADAL" clId="{C4CF047E-F198-486A-9A9F-572D3BF6360F}" dt="2023-04-20T15:18:08.735" v="969" actId="14100"/>
          <ac:spMkLst>
            <pc:docMk/>
            <pc:sldMk cId="2879187892" sldId="320"/>
            <ac:spMk id="8" creationId="{1612D036-A437-6E43-8638-C4FA943E684D}"/>
          </ac:spMkLst>
        </pc:spChg>
        <pc:spChg chg="mod">
          <ac:chgData name="David Sotelo Pinheiro da Silva" userId="735f63d5-6b70-4892-b79d-159b0fe18b46" providerId="ADAL" clId="{C4CF047E-F198-486A-9A9F-572D3BF6360F}" dt="2023-04-20T15:18:05.686" v="968" actId="14100"/>
          <ac:spMkLst>
            <pc:docMk/>
            <pc:sldMk cId="2879187892" sldId="320"/>
            <ac:spMk id="12" creationId="{4FEB1E1D-C50D-B257-C15B-65B2D40D1F71}"/>
          </ac:spMkLst>
        </pc:spChg>
        <pc:picChg chg="add del mod modCrop">
          <ac:chgData name="David Sotelo Pinheiro da Silva" userId="735f63d5-6b70-4892-b79d-159b0fe18b46" providerId="ADAL" clId="{C4CF047E-F198-486A-9A9F-572D3BF6360F}" dt="2023-04-20T15:16:43.259" v="942" actId="21"/>
          <ac:picMkLst>
            <pc:docMk/>
            <pc:sldMk cId="2879187892" sldId="320"/>
            <ac:picMk id="6" creationId="{FAB16CDE-647C-2215-A574-A61965377128}"/>
          </ac:picMkLst>
        </pc:picChg>
        <pc:picChg chg="del">
          <ac:chgData name="David Sotelo Pinheiro da Silva" userId="735f63d5-6b70-4892-b79d-159b0fe18b46" providerId="ADAL" clId="{C4CF047E-F198-486A-9A9F-572D3BF6360F}" dt="2023-04-20T15:16:24.903" v="935" actId="478"/>
          <ac:picMkLst>
            <pc:docMk/>
            <pc:sldMk cId="2879187892" sldId="320"/>
            <ac:picMk id="7" creationId="{356F8CC8-4C34-F0B6-D534-4F7744C98395}"/>
          </ac:picMkLst>
        </pc:picChg>
        <pc:picChg chg="del">
          <ac:chgData name="David Sotelo Pinheiro da Silva" userId="735f63d5-6b70-4892-b79d-159b0fe18b46" providerId="ADAL" clId="{C4CF047E-F198-486A-9A9F-572D3BF6360F}" dt="2023-04-20T15:16:25.632" v="936" actId="478"/>
          <ac:picMkLst>
            <pc:docMk/>
            <pc:sldMk cId="2879187892" sldId="320"/>
            <ac:picMk id="9" creationId="{6353B015-59F3-19C3-D675-1A8EE368EF9C}"/>
          </ac:picMkLst>
        </pc:picChg>
        <pc:picChg chg="add mod">
          <ac:chgData name="David Sotelo Pinheiro da Silva" userId="735f63d5-6b70-4892-b79d-159b0fe18b46" providerId="ADAL" clId="{C4CF047E-F198-486A-9A9F-572D3BF6360F}" dt="2023-04-20T15:16:49.725" v="945" actId="14100"/>
          <ac:picMkLst>
            <pc:docMk/>
            <pc:sldMk cId="2879187892" sldId="320"/>
            <ac:picMk id="10" creationId="{8B0620C8-1131-C7D8-3B02-4CAB0FDB00D4}"/>
          </ac:picMkLst>
        </pc:picChg>
        <pc:picChg chg="add del mod modCrop">
          <ac:chgData name="David Sotelo Pinheiro da Silva" userId="735f63d5-6b70-4892-b79d-159b0fe18b46" providerId="ADAL" clId="{C4CF047E-F198-486A-9A9F-572D3BF6360F}" dt="2023-04-20T15:17:30.986" v="957" actId="21"/>
          <ac:picMkLst>
            <pc:docMk/>
            <pc:sldMk cId="2879187892" sldId="320"/>
            <ac:picMk id="13" creationId="{2F4E89F5-36C5-F6DA-B7DB-36585EEB22A4}"/>
          </ac:picMkLst>
        </pc:picChg>
        <pc:picChg chg="add mod">
          <ac:chgData name="David Sotelo Pinheiro da Silva" userId="735f63d5-6b70-4892-b79d-159b0fe18b46" providerId="ADAL" clId="{C4CF047E-F198-486A-9A9F-572D3BF6360F}" dt="2023-04-20T15:17:59.836" v="965" actId="1076"/>
          <ac:picMkLst>
            <pc:docMk/>
            <pc:sldMk cId="2879187892" sldId="320"/>
            <ac:picMk id="14" creationId="{8890860B-A483-508F-A8C1-8504C872FEEC}"/>
          </ac:picMkLst>
        </pc:picChg>
        <pc:cxnChg chg="mod">
          <ac:chgData name="David Sotelo Pinheiro da Silva" userId="735f63d5-6b70-4892-b79d-159b0fe18b46" providerId="ADAL" clId="{C4CF047E-F198-486A-9A9F-572D3BF6360F}" dt="2023-04-20T15:16:54.920" v="947" actId="1076"/>
          <ac:cxnSpMkLst>
            <pc:docMk/>
            <pc:sldMk cId="2879187892" sldId="320"/>
            <ac:cxnSpMk id="4" creationId="{3762175E-6D54-31FE-B1B0-B585C437DCE4}"/>
          </ac:cxnSpMkLst>
        </pc:cxnChg>
      </pc:sldChg>
      <pc:sldChg chg="addSp delSp modSp add del mod">
        <pc:chgData name="David Sotelo Pinheiro da Silva" userId="735f63d5-6b70-4892-b79d-159b0fe18b46" providerId="ADAL" clId="{C4CF047E-F198-486A-9A9F-572D3BF6360F}" dt="2023-04-20T17:05:13.028" v="1829" actId="47"/>
        <pc:sldMkLst>
          <pc:docMk/>
          <pc:sldMk cId="2880426186" sldId="321"/>
        </pc:sldMkLst>
        <pc:spChg chg="del">
          <ac:chgData name="David Sotelo Pinheiro da Silva" userId="735f63d5-6b70-4892-b79d-159b0fe18b46" providerId="ADAL" clId="{C4CF047E-F198-486A-9A9F-572D3BF6360F}" dt="2023-04-20T15:27:59.515" v="1107" actId="478"/>
          <ac:spMkLst>
            <pc:docMk/>
            <pc:sldMk cId="2880426186" sldId="321"/>
            <ac:spMk id="9" creationId="{4188C117-11EA-B63F-A59D-209E2CE84C62}"/>
          </ac:spMkLst>
        </pc:spChg>
        <pc:spChg chg="del">
          <ac:chgData name="David Sotelo Pinheiro da Silva" userId="735f63d5-6b70-4892-b79d-159b0fe18b46" providerId="ADAL" clId="{C4CF047E-F198-486A-9A9F-572D3BF6360F}" dt="2023-04-20T15:28:00.285" v="1108" actId="478"/>
          <ac:spMkLst>
            <pc:docMk/>
            <pc:sldMk cId="2880426186" sldId="321"/>
            <ac:spMk id="16" creationId="{F16AD72D-ECB1-92FC-AF68-DB77A2E70CD9}"/>
          </ac:spMkLst>
        </pc:spChg>
        <pc:picChg chg="add del mod modCrop">
          <ac:chgData name="David Sotelo Pinheiro da Silva" userId="735f63d5-6b70-4892-b79d-159b0fe18b46" providerId="ADAL" clId="{C4CF047E-F198-486A-9A9F-572D3BF6360F}" dt="2023-04-20T15:28:29.501" v="1114" actId="21"/>
          <ac:picMkLst>
            <pc:docMk/>
            <pc:sldMk cId="2880426186" sldId="321"/>
            <ac:picMk id="4" creationId="{21F88719-D1CE-6FEA-322B-BF2F0867EF21}"/>
          </ac:picMkLst>
        </pc:picChg>
        <pc:picChg chg="add mod">
          <ac:chgData name="David Sotelo Pinheiro da Silva" userId="735f63d5-6b70-4892-b79d-159b0fe18b46" providerId="ADAL" clId="{C4CF047E-F198-486A-9A9F-572D3BF6360F}" dt="2023-04-20T15:31:58.844" v="1171" actId="1076"/>
          <ac:picMkLst>
            <pc:docMk/>
            <pc:sldMk cId="2880426186" sldId="321"/>
            <ac:picMk id="5" creationId="{03AE85CF-95FF-6983-E9F8-DE9559E4396C}"/>
          </ac:picMkLst>
        </pc:picChg>
        <pc:picChg chg="add del mod modCrop">
          <ac:chgData name="David Sotelo Pinheiro da Silva" userId="735f63d5-6b70-4892-b79d-159b0fe18b46" providerId="ADAL" clId="{C4CF047E-F198-486A-9A9F-572D3BF6360F}" dt="2023-04-20T15:30:09.544" v="1129" actId="21"/>
          <ac:picMkLst>
            <pc:docMk/>
            <pc:sldMk cId="2880426186" sldId="321"/>
            <ac:picMk id="7" creationId="{996E0CBD-D27A-34CB-CE66-071685E97BD6}"/>
          </ac:picMkLst>
        </pc:picChg>
        <pc:picChg chg="add mod">
          <ac:chgData name="David Sotelo Pinheiro da Silva" userId="735f63d5-6b70-4892-b79d-159b0fe18b46" providerId="ADAL" clId="{C4CF047E-F198-486A-9A9F-572D3BF6360F}" dt="2023-04-20T15:32:39.262" v="1175" actId="1076"/>
          <ac:picMkLst>
            <pc:docMk/>
            <pc:sldMk cId="2880426186" sldId="321"/>
            <ac:picMk id="8" creationId="{D22FCA62-69AA-E753-85E8-4525A850DCEA}"/>
          </ac:picMkLst>
        </pc:picChg>
        <pc:picChg chg="add del mod modCrop">
          <ac:chgData name="David Sotelo Pinheiro da Silva" userId="735f63d5-6b70-4892-b79d-159b0fe18b46" providerId="ADAL" clId="{C4CF047E-F198-486A-9A9F-572D3BF6360F}" dt="2023-04-20T15:30:43.261" v="1140" actId="21"/>
          <ac:picMkLst>
            <pc:docMk/>
            <pc:sldMk cId="2880426186" sldId="321"/>
            <ac:picMk id="11" creationId="{77BCA077-32BA-2307-8EC6-4F58F71140B9}"/>
          </ac:picMkLst>
        </pc:picChg>
        <pc:picChg chg="add mod">
          <ac:chgData name="David Sotelo Pinheiro da Silva" userId="735f63d5-6b70-4892-b79d-159b0fe18b46" providerId="ADAL" clId="{C4CF047E-F198-486A-9A9F-572D3BF6360F}" dt="2023-04-20T15:31:52.487" v="1168" actId="1076"/>
          <ac:picMkLst>
            <pc:docMk/>
            <pc:sldMk cId="2880426186" sldId="321"/>
            <ac:picMk id="12" creationId="{6BD6347C-E17F-F9D7-1BA6-A475E284ABEC}"/>
          </ac:picMkLst>
        </pc:picChg>
        <pc:picChg chg="add del mod modCrop">
          <ac:chgData name="David Sotelo Pinheiro da Silva" userId="735f63d5-6b70-4892-b79d-159b0fe18b46" providerId="ADAL" clId="{C4CF047E-F198-486A-9A9F-572D3BF6360F}" dt="2023-04-20T15:31:13.956" v="1151" actId="21"/>
          <ac:picMkLst>
            <pc:docMk/>
            <pc:sldMk cId="2880426186" sldId="321"/>
            <ac:picMk id="14" creationId="{ECBE3E62-59A7-5105-F654-C82346AC327C}"/>
          </ac:picMkLst>
        </pc:picChg>
        <pc:picChg chg="add mod">
          <ac:chgData name="David Sotelo Pinheiro da Silva" userId="735f63d5-6b70-4892-b79d-159b0fe18b46" providerId="ADAL" clId="{C4CF047E-F198-486A-9A9F-572D3BF6360F}" dt="2023-04-20T15:31:48.025" v="1166" actId="14100"/>
          <ac:picMkLst>
            <pc:docMk/>
            <pc:sldMk cId="2880426186" sldId="321"/>
            <ac:picMk id="15" creationId="{D9131DC9-5999-3770-A38F-17865AF9D8D2}"/>
          </ac:picMkLst>
        </pc:picChg>
        <pc:cxnChg chg="mod">
          <ac:chgData name="David Sotelo Pinheiro da Silva" userId="735f63d5-6b70-4892-b79d-159b0fe18b46" providerId="ADAL" clId="{C4CF047E-F198-486A-9A9F-572D3BF6360F}" dt="2023-04-20T15:32:08.004" v="1174" actId="1076"/>
          <ac:cxnSpMkLst>
            <pc:docMk/>
            <pc:sldMk cId="2880426186" sldId="321"/>
            <ac:cxnSpMk id="18" creationId="{D66E597F-D9AB-EA7C-E70D-594DC913D65A}"/>
          </ac:cxnSpMkLst>
        </pc:cxnChg>
      </pc:sldChg>
      <pc:sldChg chg="add del">
        <pc:chgData name="David Sotelo Pinheiro da Silva" userId="735f63d5-6b70-4892-b79d-159b0fe18b46" providerId="ADAL" clId="{C4CF047E-F198-486A-9A9F-572D3BF6360F}" dt="2023-04-20T17:05:09.880" v="1828" actId="47"/>
        <pc:sldMkLst>
          <pc:docMk/>
          <pc:sldMk cId="3183551207" sldId="322"/>
        </pc:sldMkLst>
      </pc:sldChg>
      <pc:sldChg chg="addSp delSp modSp add del mod">
        <pc:chgData name="David Sotelo Pinheiro da Silva" userId="735f63d5-6b70-4892-b79d-159b0fe18b46" providerId="ADAL" clId="{C4CF047E-F198-486A-9A9F-572D3BF6360F}" dt="2023-04-20T17:05:08.707" v="1827" actId="47"/>
        <pc:sldMkLst>
          <pc:docMk/>
          <pc:sldMk cId="1236151965" sldId="323"/>
        </pc:sldMkLst>
        <pc:spChg chg="add mod">
          <ac:chgData name="David Sotelo Pinheiro da Silva" userId="735f63d5-6b70-4892-b79d-159b0fe18b46" providerId="ADAL" clId="{C4CF047E-F198-486A-9A9F-572D3BF6360F}" dt="2023-04-20T16:33:52.076" v="1298" actId="20577"/>
          <ac:spMkLst>
            <pc:docMk/>
            <pc:sldMk cId="1236151965" sldId="323"/>
            <ac:spMk id="29" creationId="{82F12037-AF94-1D8A-6D26-A9AC27F88706}"/>
          </ac:spMkLst>
        </pc:spChg>
        <pc:spChg chg="add mod">
          <ac:chgData name="David Sotelo Pinheiro da Silva" userId="735f63d5-6b70-4892-b79d-159b0fe18b46" providerId="ADAL" clId="{C4CF047E-F198-486A-9A9F-572D3BF6360F}" dt="2023-04-20T16:34:13.567" v="1323" actId="20577"/>
          <ac:spMkLst>
            <pc:docMk/>
            <pc:sldMk cId="1236151965" sldId="323"/>
            <ac:spMk id="30" creationId="{57D0A900-4BB0-477A-5598-42401CD0CD4C}"/>
          </ac:spMkLst>
        </pc:spChg>
        <pc:spChg chg="add mod">
          <ac:chgData name="David Sotelo Pinheiro da Silva" userId="735f63d5-6b70-4892-b79d-159b0fe18b46" providerId="ADAL" clId="{C4CF047E-F198-486A-9A9F-572D3BF6360F}" dt="2023-04-20T16:34:56.463" v="1357" actId="14100"/>
          <ac:spMkLst>
            <pc:docMk/>
            <pc:sldMk cId="1236151965" sldId="323"/>
            <ac:spMk id="31" creationId="{B1FA980F-234A-6E70-A24E-7386C3C3F892}"/>
          </ac:spMkLst>
        </pc:spChg>
        <pc:picChg chg="add del mod modCrop">
          <ac:chgData name="David Sotelo Pinheiro da Silva" userId="735f63d5-6b70-4892-b79d-159b0fe18b46" providerId="ADAL" clId="{C4CF047E-F198-486A-9A9F-572D3BF6360F}" dt="2023-04-20T16:27:50.734" v="1205" actId="21"/>
          <ac:picMkLst>
            <pc:docMk/>
            <pc:sldMk cId="1236151965" sldId="323"/>
            <ac:picMk id="4" creationId="{23B0D36B-1905-9625-6B24-B8114F6270BD}"/>
          </ac:picMkLst>
        </pc:picChg>
        <pc:picChg chg="del">
          <ac:chgData name="David Sotelo Pinheiro da Silva" userId="735f63d5-6b70-4892-b79d-159b0fe18b46" providerId="ADAL" clId="{C4CF047E-F198-486A-9A9F-572D3BF6360F}" dt="2023-04-20T15:34:18.283" v="1180" actId="478"/>
          <ac:picMkLst>
            <pc:docMk/>
            <pc:sldMk cId="1236151965" sldId="323"/>
            <ac:picMk id="5" creationId="{03AE85CF-95FF-6983-E9F8-DE9559E4396C}"/>
          </ac:picMkLst>
        </pc:picChg>
        <pc:picChg chg="add del mod">
          <ac:chgData name="David Sotelo Pinheiro da Silva" userId="735f63d5-6b70-4892-b79d-159b0fe18b46" providerId="ADAL" clId="{C4CF047E-F198-486A-9A9F-572D3BF6360F}" dt="2023-04-20T16:27:36.255" v="1200"/>
          <ac:picMkLst>
            <pc:docMk/>
            <pc:sldMk cId="1236151965" sldId="323"/>
            <ac:picMk id="6" creationId="{17BE4304-CAEA-A29E-1F6A-55BB8D13244D}"/>
          </ac:picMkLst>
        </pc:picChg>
        <pc:picChg chg="add del mod modCrop">
          <ac:chgData name="David Sotelo Pinheiro da Silva" userId="735f63d5-6b70-4892-b79d-159b0fe18b46" providerId="ADAL" clId="{C4CF047E-F198-486A-9A9F-572D3BF6360F}" dt="2023-04-20T16:27:59.160" v="1209" actId="21"/>
          <ac:picMkLst>
            <pc:docMk/>
            <pc:sldMk cId="1236151965" sldId="323"/>
            <ac:picMk id="7" creationId="{0D5A5DB4-1E94-4C2E-68C2-B690A22B30C5}"/>
          </ac:picMkLst>
        </pc:picChg>
        <pc:picChg chg="del mod">
          <ac:chgData name="David Sotelo Pinheiro da Silva" userId="735f63d5-6b70-4892-b79d-159b0fe18b46" providerId="ADAL" clId="{C4CF047E-F198-486A-9A9F-572D3BF6360F}" dt="2023-04-20T15:34:17.749" v="1179" actId="478"/>
          <ac:picMkLst>
            <pc:docMk/>
            <pc:sldMk cId="1236151965" sldId="323"/>
            <ac:picMk id="8" creationId="{D22FCA62-69AA-E753-85E8-4525A850DCEA}"/>
          </ac:picMkLst>
        </pc:picChg>
        <pc:picChg chg="add mod">
          <ac:chgData name="David Sotelo Pinheiro da Silva" userId="735f63d5-6b70-4892-b79d-159b0fe18b46" providerId="ADAL" clId="{C4CF047E-F198-486A-9A9F-572D3BF6360F}" dt="2023-04-20T16:33:24.601" v="1282" actId="1076"/>
          <ac:picMkLst>
            <pc:docMk/>
            <pc:sldMk cId="1236151965" sldId="323"/>
            <ac:picMk id="9" creationId="{D952CBE5-819B-034B-1B92-A739B6C029DA}"/>
          </ac:picMkLst>
        </pc:picChg>
        <pc:picChg chg="add del mod modCrop">
          <ac:chgData name="David Sotelo Pinheiro da Silva" userId="735f63d5-6b70-4892-b79d-159b0fe18b46" providerId="ADAL" clId="{C4CF047E-F198-486A-9A9F-572D3BF6360F}" dt="2023-04-20T16:28:28.693" v="1220" actId="22"/>
          <ac:picMkLst>
            <pc:docMk/>
            <pc:sldMk cId="1236151965" sldId="323"/>
            <ac:picMk id="11" creationId="{DB1CD42E-1BC0-B8C3-5966-53D7ABE6092A}"/>
          </ac:picMkLst>
        </pc:picChg>
        <pc:picChg chg="del">
          <ac:chgData name="David Sotelo Pinheiro da Silva" userId="735f63d5-6b70-4892-b79d-159b0fe18b46" providerId="ADAL" clId="{C4CF047E-F198-486A-9A9F-572D3BF6360F}" dt="2023-04-20T15:34:18.799" v="1181" actId="478"/>
          <ac:picMkLst>
            <pc:docMk/>
            <pc:sldMk cId="1236151965" sldId="323"/>
            <ac:picMk id="12" creationId="{6BD6347C-E17F-F9D7-1BA6-A475E284ABEC}"/>
          </ac:picMkLst>
        </pc:picChg>
        <pc:picChg chg="add del mod modCrop">
          <ac:chgData name="David Sotelo Pinheiro da Silva" userId="735f63d5-6b70-4892-b79d-159b0fe18b46" providerId="ADAL" clId="{C4CF047E-F198-486A-9A9F-572D3BF6360F}" dt="2023-04-20T16:28:57.327" v="1226" actId="21"/>
          <ac:picMkLst>
            <pc:docMk/>
            <pc:sldMk cId="1236151965" sldId="323"/>
            <ac:picMk id="14" creationId="{C922A3C7-940B-AA59-C645-A1CE1CBE942A}"/>
          </ac:picMkLst>
        </pc:picChg>
        <pc:picChg chg="del">
          <ac:chgData name="David Sotelo Pinheiro da Silva" userId="735f63d5-6b70-4892-b79d-159b0fe18b46" providerId="ADAL" clId="{C4CF047E-F198-486A-9A9F-572D3BF6360F}" dt="2023-04-20T15:34:19.282" v="1182" actId="478"/>
          <ac:picMkLst>
            <pc:docMk/>
            <pc:sldMk cId="1236151965" sldId="323"/>
            <ac:picMk id="15" creationId="{D9131DC9-5999-3770-A38F-17865AF9D8D2}"/>
          </ac:picMkLst>
        </pc:picChg>
        <pc:picChg chg="add del mod">
          <ac:chgData name="David Sotelo Pinheiro da Silva" userId="735f63d5-6b70-4892-b79d-159b0fe18b46" providerId="ADAL" clId="{C4CF047E-F198-486A-9A9F-572D3BF6360F}" dt="2023-04-20T16:29:41.793" v="1235" actId="478"/>
          <ac:picMkLst>
            <pc:docMk/>
            <pc:sldMk cId="1236151965" sldId="323"/>
            <ac:picMk id="16" creationId="{8100282E-C811-1FC5-A537-26CBDFF7BE90}"/>
          </ac:picMkLst>
        </pc:picChg>
        <pc:picChg chg="add del mod modCrop">
          <ac:chgData name="David Sotelo Pinheiro da Silva" userId="735f63d5-6b70-4892-b79d-159b0fe18b46" providerId="ADAL" clId="{C4CF047E-F198-486A-9A9F-572D3BF6360F}" dt="2023-04-20T16:30:17.336" v="1241" actId="21"/>
          <ac:picMkLst>
            <pc:docMk/>
            <pc:sldMk cId="1236151965" sldId="323"/>
            <ac:picMk id="19" creationId="{6D391634-BCD5-EE91-99F9-4B64E84FF5C3}"/>
          </ac:picMkLst>
        </pc:picChg>
        <pc:picChg chg="add mod">
          <ac:chgData name="David Sotelo Pinheiro da Silva" userId="735f63d5-6b70-4892-b79d-159b0fe18b46" providerId="ADAL" clId="{C4CF047E-F198-486A-9A9F-572D3BF6360F}" dt="2023-04-20T16:33:02.266" v="1272" actId="14100"/>
          <ac:picMkLst>
            <pc:docMk/>
            <pc:sldMk cId="1236151965" sldId="323"/>
            <ac:picMk id="20" creationId="{D96C4A6E-87AF-152E-FD9E-02DE50F608FD}"/>
          </ac:picMkLst>
        </pc:picChg>
        <pc:picChg chg="add del mod modCrop">
          <ac:chgData name="David Sotelo Pinheiro da Silva" userId="735f63d5-6b70-4892-b79d-159b0fe18b46" providerId="ADAL" clId="{C4CF047E-F198-486A-9A9F-572D3BF6360F}" dt="2023-04-20T16:30:45.163" v="1250" actId="478"/>
          <ac:picMkLst>
            <pc:docMk/>
            <pc:sldMk cId="1236151965" sldId="323"/>
            <ac:picMk id="22" creationId="{24709D57-89F1-7E32-A03B-78BC509D0455}"/>
          </ac:picMkLst>
        </pc:picChg>
        <pc:picChg chg="add del mod modCrop">
          <ac:chgData name="David Sotelo Pinheiro da Silva" userId="735f63d5-6b70-4892-b79d-159b0fe18b46" providerId="ADAL" clId="{C4CF047E-F198-486A-9A9F-572D3BF6360F}" dt="2023-04-20T16:31:03.023" v="1256" actId="21"/>
          <ac:picMkLst>
            <pc:docMk/>
            <pc:sldMk cId="1236151965" sldId="323"/>
            <ac:picMk id="24" creationId="{B04D39C2-185D-691D-2217-1DE12B71B7FE}"/>
          </ac:picMkLst>
        </pc:picChg>
        <pc:picChg chg="add del mod">
          <ac:chgData name="David Sotelo Pinheiro da Silva" userId="735f63d5-6b70-4892-b79d-159b0fe18b46" providerId="ADAL" clId="{C4CF047E-F198-486A-9A9F-572D3BF6360F}" dt="2023-04-20T16:31:59.659" v="1261" actId="478"/>
          <ac:picMkLst>
            <pc:docMk/>
            <pc:sldMk cId="1236151965" sldId="323"/>
            <ac:picMk id="25" creationId="{13FF3A0A-1E45-DA29-C4A1-AC3367F55014}"/>
          </ac:picMkLst>
        </pc:picChg>
        <pc:picChg chg="add del mod modCrop">
          <ac:chgData name="David Sotelo Pinheiro da Silva" userId="735f63d5-6b70-4892-b79d-159b0fe18b46" providerId="ADAL" clId="{C4CF047E-F198-486A-9A9F-572D3BF6360F}" dt="2023-04-20T16:32:55.099" v="1267" actId="21"/>
          <ac:picMkLst>
            <pc:docMk/>
            <pc:sldMk cId="1236151965" sldId="323"/>
            <ac:picMk id="27" creationId="{9D4222B1-CF66-B4DE-4AC3-CC7A79B1022B}"/>
          </ac:picMkLst>
        </pc:picChg>
        <pc:picChg chg="add mod">
          <ac:chgData name="David Sotelo Pinheiro da Silva" userId="735f63d5-6b70-4892-b79d-159b0fe18b46" providerId="ADAL" clId="{C4CF047E-F198-486A-9A9F-572D3BF6360F}" dt="2023-04-20T16:34:50.048" v="1354" actId="1076"/>
          <ac:picMkLst>
            <pc:docMk/>
            <pc:sldMk cId="1236151965" sldId="323"/>
            <ac:picMk id="28" creationId="{7366B05A-CBC2-4BE5-663D-874862F1A086}"/>
          </ac:picMkLst>
        </pc:picChg>
        <pc:cxnChg chg="mod">
          <ac:chgData name="David Sotelo Pinheiro da Silva" userId="735f63d5-6b70-4892-b79d-159b0fe18b46" providerId="ADAL" clId="{C4CF047E-F198-486A-9A9F-572D3BF6360F}" dt="2023-04-20T16:34:51.778" v="1355" actId="1076"/>
          <ac:cxnSpMkLst>
            <pc:docMk/>
            <pc:sldMk cId="1236151965" sldId="323"/>
            <ac:cxnSpMk id="18" creationId="{D66E597F-D9AB-EA7C-E70D-594DC913D65A}"/>
          </ac:cxnSpMkLst>
        </pc:cxnChg>
      </pc:sldChg>
      <pc:sldChg chg="addSp delSp modSp add del mod">
        <pc:chgData name="David Sotelo Pinheiro da Silva" userId="735f63d5-6b70-4892-b79d-159b0fe18b46" providerId="ADAL" clId="{C4CF047E-F198-486A-9A9F-572D3BF6360F}" dt="2023-04-20T17:05:07.871" v="1826" actId="47"/>
        <pc:sldMkLst>
          <pc:docMk/>
          <pc:sldMk cId="3903359568" sldId="324"/>
        </pc:sldMkLst>
        <pc:spChg chg="add mod">
          <ac:chgData name="David Sotelo Pinheiro da Silva" userId="735f63d5-6b70-4892-b79d-159b0fe18b46" providerId="ADAL" clId="{C4CF047E-F198-486A-9A9F-572D3BF6360F}" dt="2023-04-20T16:35:46.993" v="1398" actId="20577"/>
          <ac:spMkLst>
            <pc:docMk/>
            <pc:sldMk cId="3903359568" sldId="324"/>
            <ac:spMk id="3" creationId="{1FB79D1A-2469-29A4-49F9-040770C9D2FD}"/>
          </ac:spMkLst>
        </pc:spChg>
        <pc:spChg chg="add mod">
          <ac:chgData name="David Sotelo Pinheiro da Silva" userId="735f63d5-6b70-4892-b79d-159b0fe18b46" providerId="ADAL" clId="{C4CF047E-F198-486A-9A9F-572D3BF6360F}" dt="2023-04-20T16:48:48.099" v="1659" actId="20577"/>
          <ac:spMkLst>
            <pc:docMk/>
            <pc:sldMk cId="3903359568" sldId="324"/>
            <ac:spMk id="4" creationId="{674C325B-AC3A-3CCE-CB77-3831178A85B9}"/>
          </ac:spMkLst>
        </pc:spChg>
        <pc:picChg chg="del">
          <ac:chgData name="David Sotelo Pinheiro da Silva" userId="735f63d5-6b70-4892-b79d-159b0fe18b46" providerId="ADAL" clId="{C4CF047E-F198-486A-9A9F-572D3BF6360F}" dt="2023-04-20T16:29:22.273" v="1233" actId="478"/>
          <ac:picMkLst>
            <pc:docMk/>
            <pc:sldMk cId="3903359568" sldId="324"/>
            <ac:picMk id="9" creationId="{D952CBE5-819B-034B-1B92-A739B6C029DA}"/>
          </ac:picMkLst>
        </pc:picChg>
        <pc:picChg chg="mod">
          <ac:chgData name="David Sotelo Pinheiro da Silva" userId="735f63d5-6b70-4892-b79d-159b0fe18b46" providerId="ADAL" clId="{C4CF047E-F198-486A-9A9F-572D3BF6360F}" dt="2023-04-20T16:36:05.865" v="1399" actId="1076"/>
          <ac:picMkLst>
            <pc:docMk/>
            <pc:sldMk cId="3903359568" sldId="324"/>
            <ac:picMk id="16" creationId="{8100282E-C811-1FC5-A537-26CBDFF7BE90}"/>
          </ac:picMkLst>
        </pc:picChg>
        <pc:cxnChg chg="mod">
          <ac:chgData name="David Sotelo Pinheiro da Silva" userId="735f63d5-6b70-4892-b79d-159b0fe18b46" providerId="ADAL" clId="{C4CF047E-F198-486A-9A9F-572D3BF6360F}" dt="2023-04-20T16:37:04.592" v="1413" actId="1076"/>
          <ac:cxnSpMkLst>
            <pc:docMk/>
            <pc:sldMk cId="3903359568" sldId="324"/>
            <ac:cxnSpMk id="18" creationId="{D66E597F-D9AB-EA7C-E70D-594DC913D65A}"/>
          </ac:cxnSpMkLst>
        </pc:cxnChg>
      </pc:sldChg>
      <pc:sldChg chg="addSp delSp modSp add del mod">
        <pc:chgData name="David Sotelo Pinheiro da Silva" userId="735f63d5-6b70-4892-b79d-159b0fe18b46" providerId="ADAL" clId="{C4CF047E-F198-486A-9A9F-572D3BF6360F}" dt="2023-04-20T17:05:05.828" v="1824" actId="47"/>
        <pc:sldMkLst>
          <pc:docMk/>
          <pc:sldMk cId="361803259" sldId="325"/>
        </pc:sldMkLst>
        <pc:spChg chg="del mod">
          <ac:chgData name="David Sotelo Pinheiro da Silva" userId="735f63d5-6b70-4892-b79d-159b0fe18b46" providerId="ADAL" clId="{C4CF047E-F198-486A-9A9F-572D3BF6360F}" dt="2023-04-20T16:44:27.303" v="1536" actId="478"/>
          <ac:spMkLst>
            <pc:docMk/>
            <pc:sldMk cId="361803259" sldId="325"/>
            <ac:spMk id="3" creationId="{B6CA419E-0B8B-F1AD-AF72-2B0120F65CD9}"/>
          </ac:spMkLst>
        </pc:spChg>
        <pc:spChg chg="del">
          <ac:chgData name="David Sotelo Pinheiro da Silva" userId="735f63d5-6b70-4892-b79d-159b0fe18b46" providerId="ADAL" clId="{C4CF047E-F198-486A-9A9F-572D3BF6360F}" dt="2023-04-20T16:44:28.982" v="1537" actId="478"/>
          <ac:spMkLst>
            <pc:docMk/>
            <pc:sldMk cId="361803259" sldId="325"/>
            <ac:spMk id="4" creationId="{BDEF19C9-CB06-E6A8-9571-3AADDEFD2A24}"/>
          </ac:spMkLst>
        </pc:spChg>
        <pc:spChg chg="add del mod">
          <ac:chgData name="David Sotelo Pinheiro da Silva" userId="735f63d5-6b70-4892-b79d-159b0fe18b46" providerId="ADAL" clId="{C4CF047E-F198-486A-9A9F-572D3BF6360F}" dt="2023-04-20T16:46:56.790" v="1576" actId="478"/>
          <ac:spMkLst>
            <pc:docMk/>
            <pc:sldMk cId="361803259" sldId="325"/>
            <ac:spMk id="12" creationId="{B307A6E4-6FB4-D862-B69E-CD66166FC865}"/>
          </ac:spMkLst>
        </pc:spChg>
        <pc:spChg chg="add mod">
          <ac:chgData name="David Sotelo Pinheiro da Silva" userId="735f63d5-6b70-4892-b79d-159b0fe18b46" providerId="ADAL" clId="{C4CF047E-F198-486A-9A9F-572D3BF6360F}" dt="2023-04-20T16:49:06.080" v="1661" actId="14100"/>
          <ac:spMkLst>
            <pc:docMk/>
            <pc:sldMk cId="361803259" sldId="325"/>
            <ac:spMk id="13" creationId="{C8006ABD-4F57-EBCE-75AB-A6445E45D8D4}"/>
          </ac:spMkLst>
        </pc:spChg>
        <pc:spChg chg="add mod">
          <ac:chgData name="David Sotelo Pinheiro da Silva" userId="735f63d5-6b70-4892-b79d-159b0fe18b46" providerId="ADAL" clId="{C4CF047E-F198-486A-9A9F-572D3BF6360F}" dt="2023-04-20T16:47:42.140" v="1601" actId="14100"/>
          <ac:spMkLst>
            <pc:docMk/>
            <pc:sldMk cId="361803259" sldId="325"/>
            <ac:spMk id="14" creationId="{F6FBD3E3-845A-94EE-3E00-69055788B09A}"/>
          </ac:spMkLst>
        </pc:spChg>
        <pc:spChg chg="add mod">
          <ac:chgData name="David Sotelo Pinheiro da Silva" userId="735f63d5-6b70-4892-b79d-159b0fe18b46" providerId="ADAL" clId="{C4CF047E-F198-486A-9A9F-572D3BF6360F}" dt="2023-04-20T16:48:44.085" v="1658" actId="20577"/>
          <ac:spMkLst>
            <pc:docMk/>
            <pc:sldMk cId="361803259" sldId="325"/>
            <ac:spMk id="15" creationId="{B2F5C357-54AC-7D19-D5E4-776FDA27E5C4}"/>
          </ac:spMkLst>
        </pc:spChg>
        <pc:picChg chg="add del mod modCrop">
          <ac:chgData name="David Sotelo Pinheiro da Silva" userId="735f63d5-6b70-4892-b79d-159b0fe18b46" providerId="ADAL" clId="{C4CF047E-F198-486A-9A9F-572D3BF6360F}" dt="2023-04-20T16:45:09.451" v="1543" actId="21"/>
          <ac:picMkLst>
            <pc:docMk/>
            <pc:sldMk cId="361803259" sldId="325"/>
            <ac:picMk id="6" creationId="{3D8E2F4A-EC20-881D-CFAA-5C19818AE06E}"/>
          </ac:picMkLst>
        </pc:picChg>
        <pc:picChg chg="add mod">
          <ac:chgData name="David Sotelo Pinheiro da Silva" userId="735f63d5-6b70-4892-b79d-159b0fe18b46" providerId="ADAL" clId="{C4CF047E-F198-486A-9A9F-572D3BF6360F}" dt="2023-04-20T16:49:02.507" v="1660" actId="14100"/>
          <ac:picMkLst>
            <pc:docMk/>
            <pc:sldMk cId="361803259" sldId="325"/>
            <ac:picMk id="7" creationId="{99330031-BFB4-860E-F9B1-59D2FD1333CC}"/>
          </ac:picMkLst>
        </pc:picChg>
        <pc:picChg chg="add del mod modCrop">
          <ac:chgData name="David Sotelo Pinheiro da Silva" userId="735f63d5-6b70-4892-b79d-159b0fe18b46" providerId="ADAL" clId="{C4CF047E-F198-486A-9A9F-572D3BF6360F}" dt="2023-04-20T16:46:09.578" v="1558" actId="21"/>
          <ac:picMkLst>
            <pc:docMk/>
            <pc:sldMk cId="361803259" sldId="325"/>
            <ac:picMk id="9" creationId="{60273E1B-7D5C-224B-93E0-51697A2323A9}"/>
          </ac:picMkLst>
        </pc:picChg>
        <pc:picChg chg="add mod">
          <ac:chgData name="David Sotelo Pinheiro da Silva" userId="735f63d5-6b70-4892-b79d-159b0fe18b46" providerId="ADAL" clId="{C4CF047E-F198-486A-9A9F-572D3BF6360F}" dt="2023-04-20T16:46:31.223" v="1572" actId="1076"/>
          <ac:picMkLst>
            <pc:docMk/>
            <pc:sldMk cId="361803259" sldId="325"/>
            <ac:picMk id="10" creationId="{9F8B2706-0031-A639-6F6E-BE073A6AD753}"/>
          </ac:picMkLst>
        </pc:picChg>
        <pc:cxnChg chg="mod">
          <ac:chgData name="David Sotelo Pinheiro da Silva" userId="735f63d5-6b70-4892-b79d-159b0fe18b46" providerId="ADAL" clId="{C4CF047E-F198-486A-9A9F-572D3BF6360F}" dt="2023-04-20T16:46:30.157" v="1571" actId="1076"/>
          <ac:cxnSpMkLst>
            <pc:docMk/>
            <pc:sldMk cId="361803259" sldId="325"/>
            <ac:cxnSpMk id="17" creationId="{C2095C9A-18EF-33C8-241D-7B14B9D94331}"/>
          </ac:cxnSpMkLst>
        </pc:cxnChg>
      </pc:sldChg>
      <pc:sldChg chg="addSp modSp add del mod">
        <pc:chgData name="David Sotelo Pinheiro da Silva" userId="735f63d5-6b70-4892-b79d-159b0fe18b46" providerId="ADAL" clId="{C4CF047E-F198-486A-9A9F-572D3BF6360F}" dt="2023-04-20T17:05:05.349" v="1823" actId="47"/>
        <pc:sldMkLst>
          <pc:docMk/>
          <pc:sldMk cId="1329042248" sldId="326"/>
        </pc:sldMkLst>
        <pc:spChg chg="mod">
          <ac:chgData name="David Sotelo Pinheiro da Silva" userId="735f63d5-6b70-4892-b79d-159b0fe18b46" providerId="ADAL" clId="{C4CF047E-F198-486A-9A9F-572D3BF6360F}" dt="2023-04-20T16:49:36.817" v="1667"/>
          <ac:spMkLst>
            <pc:docMk/>
            <pc:sldMk cId="1329042248" sldId="326"/>
            <ac:spMk id="2" creationId="{B6F94C01-1B01-91E4-E8CB-1CC5DC064D91}"/>
          </ac:spMkLst>
        </pc:spChg>
        <pc:spChg chg="mod">
          <ac:chgData name="David Sotelo Pinheiro da Silva" userId="735f63d5-6b70-4892-b79d-159b0fe18b46" providerId="ADAL" clId="{C4CF047E-F198-486A-9A9F-572D3BF6360F}" dt="2023-04-20T16:52:47.457" v="1702" actId="58"/>
          <ac:spMkLst>
            <pc:docMk/>
            <pc:sldMk cId="1329042248" sldId="326"/>
            <ac:spMk id="3" creationId="{B6CA419E-0B8B-F1AD-AF72-2B0120F65CD9}"/>
          </ac:spMkLst>
        </pc:spChg>
        <pc:spChg chg="mod">
          <ac:chgData name="David Sotelo Pinheiro da Silva" userId="735f63d5-6b70-4892-b79d-159b0fe18b46" providerId="ADAL" clId="{C4CF047E-F198-486A-9A9F-572D3BF6360F}" dt="2023-04-20T16:55:01.201" v="1735" actId="114"/>
          <ac:spMkLst>
            <pc:docMk/>
            <pc:sldMk cId="1329042248" sldId="326"/>
            <ac:spMk id="4" creationId="{BDEF19C9-CB06-E6A8-9571-3AADDEFD2A24}"/>
          </ac:spMkLst>
        </pc:spChg>
        <pc:picChg chg="add mod">
          <ac:chgData name="David Sotelo Pinheiro da Silva" userId="735f63d5-6b70-4892-b79d-159b0fe18b46" providerId="ADAL" clId="{C4CF047E-F198-486A-9A9F-572D3BF6360F}" dt="2023-04-20T16:57:04.063" v="1755" actId="1076"/>
          <ac:picMkLst>
            <pc:docMk/>
            <pc:sldMk cId="1329042248" sldId="326"/>
            <ac:picMk id="5" creationId="{B9AE165D-8DD8-BEE0-8F7C-284C24CDC974}"/>
          </ac:picMkLst>
        </pc:picChg>
      </pc:sldChg>
      <pc:sldChg chg="addSp delSp modSp add del mod">
        <pc:chgData name="David Sotelo Pinheiro da Silva" userId="735f63d5-6b70-4892-b79d-159b0fe18b46" providerId="ADAL" clId="{C4CF047E-F198-486A-9A9F-572D3BF6360F}" dt="2023-04-20T17:05:05.006" v="1822" actId="47"/>
        <pc:sldMkLst>
          <pc:docMk/>
          <pc:sldMk cId="1552703869" sldId="327"/>
        </pc:sldMkLst>
        <pc:spChg chg="del">
          <ac:chgData name="David Sotelo Pinheiro da Silva" userId="735f63d5-6b70-4892-b79d-159b0fe18b46" providerId="ADAL" clId="{C4CF047E-F198-486A-9A9F-572D3BF6360F}" dt="2023-04-20T16:55:41.552" v="1737" actId="478"/>
          <ac:spMkLst>
            <pc:docMk/>
            <pc:sldMk cId="1552703869" sldId="327"/>
            <ac:spMk id="3" creationId="{B6CA419E-0B8B-F1AD-AF72-2B0120F65CD9}"/>
          </ac:spMkLst>
        </pc:spChg>
        <pc:spChg chg="del">
          <ac:chgData name="David Sotelo Pinheiro da Silva" userId="735f63d5-6b70-4892-b79d-159b0fe18b46" providerId="ADAL" clId="{C4CF047E-F198-486A-9A9F-572D3BF6360F}" dt="2023-04-20T16:55:43.317" v="1738" actId="478"/>
          <ac:spMkLst>
            <pc:docMk/>
            <pc:sldMk cId="1552703869" sldId="327"/>
            <ac:spMk id="4" creationId="{BDEF19C9-CB06-E6A8-9571-3AADDEFD2A24}"/>
          </ac:spMkLst>
        </pc:spChg>
        <pc:spChg chg="add del">
          <ac:chgData name="David Sotelo Pinheiro da Silva" userId="735f63d5-6b70-4892-b79d-159b0fe18b46" providerId="ADAL" clId="{C4CF047E-F198-486A-9A9F-572D3BF6360F}" dt="2023-04-20T16:58:52.839" v="1757" actId="22"/>
          <ac:spMkLst>
            <pc:docMk/>
            <pc:sldMk cId="1552703869" sldId="327"/>
            <ac:spMk id="8" creationId="{AD54CCB6-AF1E-4441-59C9-25FA417C6AE3}"/>
          </ac:spMkLst>
        </pc:spChg>
        <pc:spChg chg="add mod">
          <ac:chgData name="David Sotelo Pinheiro da Silva" userId="735f63d5-6b70-4892-b79d-159b0fe18b46" providerId="ADAL" clId="{C4CF047E-F198-486A-9A9F-572D3BF6360F}" dt="2023-04-20T16:59:54.934" v="1775" actId="14100"/>
          <ac:spMkLst>
            <pc:docMk/>
            <pc:sldMk cId="1552703869" sldId="327"/>
            <ac:spMk id="12" creationId="{A0317C0C-6DE8-078B-E5DC-AFD8B7C3B2BA}"/>
          </ac:spMkLst>
        </pc:spChg>
        <pc:spChg chg="add mod">
          <ac:chgData name="David Sotelo Pinheiro da Silva" userId="735f63d5-6b70-4892-b79d-159b0fe18b46" providerId="ADAL" clId="{C4CF047E-F198-486A-9A9F-572D3BF6360F}" dt="2023-04-20T17:00:47.643" v="1779"/>
          <ac:spMkLst>
            <pc:docMk/>
            <pc:sldMk cId="1552703869" sldId="327"/>
            <ac:spMk id="13" creationId="{2275F577-CE26-15F8-5ECD-FE8D346BBB1A}"/>
          </ac:spMkLst>
        </pc:spChg>
        <pc:picChg chg="add del mod modCrop">
          <ac:chgData name="David Sotelo Pinheiro da Silva" userId="735f63d5-6b70-4892-b79d-159b0fe18b46" providerId="ADAL" clId="{C4CF047E-F198-486A-9A9F-572D3BF6360F}" dt="2023-04-20T16:56:38.584" v="1744" actId="21"/>
          <ac:picMkLst>
            <pc:docMk/>
            <pc:sldMk cId="1552703869" sldId="327"/>
            <ac:picMk id="6" creationId="{717F9707-4A4F-8B90-8CBE-34495AC370DF}"/>
          </ac:picMkLst>
        </pc:picChg>
        <pc:picChg chg="add del mod modCrop">
          <ac:chgData name="David Sotelo Pinheiro da Silva" userId="735f63d5-6b70-4892-b79d-159b0fe18b46" providerId="ADAL" clId="{C4CF047E-F198-486A-9A9F-572D3BF6360F}" dt="2023-04-20T16:59:12.830" v="1763" actId="21"/>
          <ac:picMkLst>
            <pc:docMk/>
            <pc:sldMk cId="1552703869" sldId="327"/>
            <ac:picMk id="10" creationId="{91144458-2F22-75B2-800C-BDEDDCED0687}"/>
          </ac:picMkLst>
        </pc:picChg>
        <pc:picChg chg="add mod">
          <ac:chgData name="David Sotelo Pinheiro da Silva" userId="735f63d5-6b70-4892-b79d-159b0fe18b46" providerId="ADAL" clId="{C4CF047E-F198-486A-9A9F-572D3BF6360F}" dt="2023-04-20T16:59:33.015" v="1772" actId="1076"/>
          <ac:picMkLst>
            <pc:docMk/>
            <pc:sldMk cId="1552703869" sldId="327"/>
            <ac:picMk id="11" creationId="{295BBE4F-C81C-6981-C040-16F162C0C136}"/>
          </ac:picMkLst>
        </pc:picChg>
        <pc:cxnChg chg="mod">
          <ac:chgData name="David Sotelo Pinheiro da Silva" userId="735f63d5-6b70-4892-b79d-159b0fe18b46" providerId="ADAL" clId="{C4CF047E-F198-486A-9A9F-572D3BF6360F}" dt="2023-04-20T16:59:56.668" v="1776" actId="1076"/>
          <ac:cxnSpMkLst>
            <pc:docMk/>
            <pc:sldMk cId="1552703869" sldId="327"/>
            <ac:cxnSpMk id="17" creationId="{C2095C9A-18EF-33C8-241D-7B14B9D94331}"/>
          </ac:cxnSpMkLst>
        </pc:cxnChg>
      </pc:sldChg>
      <pc:sldChg chg="add del">
        <pc:chgData name="David Sotelo Pinheiro da Silva" userId="735f63d5-6b70-4892-b79d-159b0fe18b46" providerId="ADAL" clId="{C4CF047E-F198-486A-9A9F-572D3BF6360F}" dt="2023-04-20T17:05:04.555" v="1821" actId="47"/>
        <pc:sldMkLst>
          <pc:docMk/>
          <pc:sldMk cId="876098804" sldId="328"/>
        </pc:sldMkLst>
      </pc:sldChg>
      <pc:sldChg chg="addSp delSp modSp add del mod">
        <pc:chgData name="David Sotelo Pinheiro da Silva" userId="735f63d5-6b70-4892-b79d-159b0fe18b46" providerId="ADAL" clId="{C4CF047E-F198-486A-9A9F-572D3BF6360F}" dt="2023-04-20T17:05:03.579" v="1820" actId="47"/>
        <pc:sldMkLst>
          <pc:docMk/>
          <pc:sldMk cId="3350530583" sldId="329"/>
        </pc:sldMkLst>
        <pc:spChg chg="mod">
          <ac:chgData name="David Sotelo Pinheiro da Silva" userId="735f63d5-6b70-4892-b79d-159b0fe18b46" providerId="ADAL" clId="{C4CF047E-F198-486A-9A9F-572D3BF6360F}" dt="2023-04-20T17:03:14.678" v="1814" actId="14100"/>
          <ac:spMkLst>
            <pc:docMk/>
            <pc:sldMk cId="3350530583" sldId="329"/>
            <ac:spMk id="12" creationId="{A0317C0C-6DE8-078B-E5DC-AFD8B7C3B2BA}"/>
          </ac:spMkLst>
        </pc:spChg>
        <pc:spChg chg="mod">
          <ac:chgData name="David Sotelo Pinheiro da Silva" userId="735f63d5-6b70-4892-b79d-159b0fe18b46" providerId="ADAL" clId="{C4CF047E-F198-486A-9A9F-572D3BF6360F}" dt="2023-04-20T17:03:25.674" v="1818" actId="20577"/>
          <ac:spMkLst>
            <pc:docMk/>
            <pc:sldMk cId="3350530583" sldId="329"/>
            <ac:spMk id="13" creationId="{2275F577-CE26-15F8-5ECD-FE8D346BBB1A}"/>
          </ac:spMkLst>
        </pc:spChg>
        <pc:picChg chg="add del mod modCrop">
          <ac:chgData name="David Sotelo Pinheiro da Silva" userId="735f63d5-6b70-4892-b79d-159b0fe18b46" providerId="ADAL" clId="{C4CF047E-F198-486A-9A9F-572D3BF6360F}" dt="2023-04-20T17:02:49.777" v="1804" actId="21"/>
          <ac:picMkLst>
            <pc:docMk/>
            <pc:sldMk cId="3350530583" sldId="329"/>
            <ac:picMk id="4" creationId="{7DD822C9-394F-8BF1-F8BB-E6B5D3A3793A}"/>
          </ac:picMkLst>
        </pc:picChg>
        <pc:picChg chg="add mod">
          <ac:chgData name="David Sotelo Pinheiro da Silva" userId="735f63d5-6b70-4892-b79d-159b0fe18b46" providerId="ADAL" clId="{C4CF047E-F198-486A-9A9F-572D3BF6360F}" dt="2023-04-20T17:03:11.925" v="1813" actId="14100"/>
          <ac:picMkLst>
            <pc:docMk/>
            <pc:sldMk cId="3350530583" sldId="329"/>
            <ac:picMk id="5" creationId="{BBDEA7F4-2428-189D-F727-6971FE742C32}"/>
          </ac:picMkLst>
        </pc:picChg>
        <pc:picChg chg="del mod">
          <ac:chgData name="David Sotelo Pinheiro da Silva" userId="735f63d5-6b70-4892-b79d-159b0fe18b46" providerId="ADAL" clId="{C4CF047E-F198-486A-9A9F-572D3BF6360F}" dt="2023-04-20T17:01:54.540" v="1798" actId="478"/>
          <ac:picMkLst>
            <pc:docMk/>
            <pc:sldMk cId="3350530583" sldId="329"/>
            <ac:picMk id="11" creationId="{295BBE4F-C81C-6981-C040-16F162C0C136}"/>
          </ac:picMkLst>
        </pc:picChg>
        <pc:cxnChg chg="mod">
          <ac:chgData name="David Sotelo Pinheiro da Silva" userId="735f63d5-6b70-4892-b79d-159b0fe18b46" providerId="ADAL" clId="{C4CF047E-F198-486A-9A9F-572D3BF6360F}" dt="2023-04-20T17:03:21.090" v="1817" actId="1076"/>
          <ac:cxnSpMkLst>
            <pc:docMk/>
            <pc:sldMk cId="3350530583" sldId="329"/>
            <ac:cxnSpMk id="17" creationId="{C2095C9A-18EF-33C8-241D-7B14B9D94331}"/>
          </ac:cxnSpMkLst>
        </pc:cxnChg>
      </pc:sldChg>
    </pc:docChg>
  </pc:docChgLst>
  <pc:docChgLst>
    <pc:chgData name="David Sotelo Pinheiro da Silva" userId="735f63d5-6b70-4892-b79d-159b0fe18b46" providerId="ADAL" clId="{C702E14A-8FB1-457D-A922-203E54C60C7A}"/>
    <pc:docChg chg="undo redo custSel addSld delSld modSld">
      <pc:chgData name="David Sotelo Pinheiro da Silva" userId="735f63d5-6b70-4892-b79d-159b0fe18b46" providerId="ADAL" clId="{C702E14A-8FB1-457D-A922-203E54C60C7A}" dt="2023-03-31T17:36:42.567" v="10952" actId="20577"/>
      <pc:docMkLst>
        <pc:docMk/>
      </pc:docMkLst>
      <pc:sldChg chg="addSp delSp modSp mod">
        <pc:chgData name="David Sotelo Pinheiro da Silva" userId="735f63d5-6b70-4892-b79d-159b0fe18b46" providerId="ADAL" clId="{C702E14A-8FB1-457D-A922-203E54C60C7A}" dt="2023-03-31T11:28:05.721" v="17" actId="1076"/>
        <pc:sldMkLst>
          <pc:docMk/>
          <pc:sldMk cId="1472024684" sldId="257"/>
        </pc:sldMkLst>
        <pc:picChg chg="add del mod modCrop">
          <ac:chgData name="David Sotelo Pinheiro da Silva" userId="735f63d5-6b70-4892-b79d-159b0fe18b46" providerId="ADAL" clId="{C702E14A-8FB1-457D-A922-203E54C60C7A}" dt="2023-03-31T11:27:26.192" v="11" actId="21"/>
          <ac:picMkLst>
            <pc:docMk/>
            <pc:sldMk cId="1472024684" sldId="257"/>
            <ac:picMk id="4" creationId="{5A63EA07-4979-8686-6BF6-58084074E32E}"/>
          </ac:picMkLst>
        </pc:picChg>
        <pc:picChg chg="add mod">
          <ac:chgData name="David Sotelo Pinheiro da Silva" userId="735f63d5-6b70-4892-b79d-159b0fe18b46" providerId="ADAL" clId="{C702E14A-8FB1-457D-A922-203E54C60C7A}" dt="2023-03-31T11:27:52.781" v="16" actId="1076"/>
          <ac:picMkLst>
            <pc:docMk/>
            <pc:sldMk cId="1472024684" sldId="257"/>
            <ac:picMk id="5" creationId="{07F5F164-6A44-8473-A7FC-9B37811D0F1B}"/>
          </ac:picMkLst>
        </pc:picChg>
        <pc:picChg chg="mod">
          <ac:chgData name="David Sotelo Pinheiro da Silva" userId="735f63d5-6b70-4892-b79d-159b0fe18b46" providerId="ADAL" clId="{C702E14A-8FB1-457D-A922-203E54C60C7A}" dt="2023-03-31T11:28:05.721" v="17" actId="1076"/>
          <ac:picMkLst>
            <pc:docMk/>
            <pc:sldMk cId="1472024684" sldId="257"/>
            <ac:picMk id="6" creationId="{4269E2BE-ACA1-56DF-5F26-EE8D420B77A0}"/>
          </ac:picMkLst>
        </pc:picChg>
      </pc:sldChg>
      <pc:sldChg chg="addSp delSp del mod">
        <pc:chgData name="David Sotelo Pinheiro da Silva" userId="735f63d5-6b70-4892-b79d-159b0fe18b46" providerId="ADAL" clId="{C702E14A-8FB1-457D-A922-203E54C60C7A}" dt="2023-03-31T16:56:47.819" v="10844" actId="47"/>
        <pc:sldMkLst>
          <pc:docMk/>
          <pc:sldMk cId="1070485578" sldId="265"/>
        </pc:sldMkLst>
        <pc:spChg chg="add del">
          <ac:chgData name="David Sotelo Pinheiro da Silva" userId="735f63d5-6b70-4892-b79d-159b0fe18b46" providerId="ADAL" clId="{C702E14A-8FB1-457D-A922-203E54C60C7A}" dt="2023-03-31T16:18:24.085" v="10811" actId="21"/>
          <ac:spMkLst>
            <pc:docMk/>
            <pc:sldMk cId="1070485578" sldId="265"/>
            <ac:spMk id="3" creationId="{B6000A77-DB25-9086-17DF-4C2B087F0EE8}"/>
          </ac:spMkLst>
        </pc:spChg>
      </pc:sldChg>
      <pc:sldChg chg="del">
        <pc:chgData name="David Sotelo Pinheiro da Silva" userId="735f63d5-6b70-4892-b79d-159b0fe18b46" providerId="ADAL" clId="{C702E14A-8FB1-457D-A922-203E54C60C7A}" dt="2023-03-31T16:56:47.819" v="10844" actId="47"/>
        <pc:sldMkLst>
          <pc:docMk/>
          <pc:sldMk cId="2718898680" sldId="291"/>
        </pc:sldMkLst>
      </pc:sldChg>
      <pc:sldChg chg="del">
        <pc:chgData name="David Sotelo Pinheiro da Silva" userId="735f63d5-6b70-4892-b79d-159b0fe18b46" providerId="ADAL" clId="{C702E14A-8FB1-457D-A922-203E54C60C7A}" dt="2023-03-31T16:56:47.819" v="10844" actId="47"/>
        <pc:sldMkLst>
          <pc:docMk/>
          <pc:sldMk cId="2305093642" sldId="292"/>
        </pc:sldMkLst>
      </pc:sldChg>
      <pc:sldChg chg="del">
        <pc:chgData name="David Sotelo Pinheiro da Silva" userId="735f63d5-6b70-4892-b79d-159b0fe18b46" providerId="ADAL" clId="{C702E14A-8FB1-457D-A922-203E54C60C7A}" dt="2023-03-31T16:56:47.819" v="10844" actId="47"/>
        <pc:sldMkLst>
          <pc:docMk/>
          <pc:sldMk cId="192575762" sldId="293"/>
        </pc:sldMkLst>
      </pc:sldChg>
      <pc:sldChg chg="del">
        <pc:chgData name="David Sotelo Pinheiro da Silva" userId="735f63d5-6b70-4892-b79d-159b0fe18b46" providerId="ADAL" clId="{C702E14A-8FB1-457D-A922-203E54C60C7A}" dt="2023-03-31T16:56:47.819" v="10844" actId="47"/>
        <pc:sldMkLst>
          <pc:docMk/>
          <pc:sldMk cId="458072454" sldId="294"/>
        </pc:sldMkLst>
      </pc:sldChg>
      <pc:sldChg chg="del">
        <pc:chgData name="David Sotelo Pinheiro da Silva" userId="735f63d5-6b70-4892-b79d-159b0fe18b46" providerId="ADAL" clId="{C702E14A-8FB1-457D-A922-203E54C60C7A}" dt="2023-03-31T16:56:47.819" v="10844" actId="47"/>
        <pc:sldMkLst>
          <pc:docMk/>
          <pc:sldMk cId="3317468936" sldId="303"/>
        </pc:sldMkLst>
      </pc:sldChg>
      <pc:sldChg chg="del">
        <pc:chgData name="David Sotelo Pinheiro da Silva" userId="735f63d5-6b70-4892-b79d-159b0fe18b46" providerId="ADAL" clId="{C702E14A-8FB1-457D-A922-203E54C60C7A}" dt="2023-03-31T16:56:47.819" v="10844" actId="47"/>
        <pc:sldMkLst>
          <pc:docMk/>
          <pc:sldMk cId="3824331915" sldId="304"/>
        </pc:sldMkLst>
      </pc:sldChg>
      <pc:sldChg chg="addSp delSp modSp add mod">
        <pc:chgData name="David Sotelo Pinheiro da Silva" userId="735f63d5-6b70-4892-b79d-159b0fe18b46" providerId="ADAL" clId="{C702E14A-8FB1-457D-A922-203E54C60C7A}" dt="2023-03-31T12:51:23.735" v="2979" actId="255"/>
        <pc:sldMkLst>
          <pc:docMk/>
          <pc:sldMk cId="3762989834" sldId="305"/>
        </pc:sldMkLst>
        <pc:spChg chg="add del">
          <ac:chgData name="David Sotelo Pinheiro da Silva" userId="735f63d5-6b70-4892-b79d-159b0fe18b46" providerId="ADAL" clId="{C702E14A-8FB1-457D-A922-203E54C60C7A}" dt="2023-03-31T11:31:03.486" v="23" actId="22"/>
          <ac:spMkLst>
            <pc:docMk/>
            <pc:sldMk cId="3762989834" sldId="305"/>
            <ac:spMk id="4" creationId="{8AACD36F-92A9-4E26-30C2-26C2596C07CC}"/>
          </ac:spMkLst>
        </pc:spChg>
        <pc:spChg chg="add del mod">
          <ac:chgData name="David Sotelo Pinheiro da Silva" userId="735f63d5-6b70-4892-b79d-159b0fe18b46" providerId="ADAL" clId="{C702E14A-8FB1-457D-A922-203E54C60C7A}" dt="2023-03-31T11:34:01.083" v="27" actId="478"/>
          <ac:spMkLst>
            <pc:docMk/>
            <pc:sldMk cId="3762989834" sldId="305"/>
            <ac:spMk id="8" creationId="{3F65B49E-7DA4-D91C-CBA7-2548FEA8F487}"/>
          </ac:spMkLst>
        </pc:spChg>
        <pc:spChg chg="add mod">
          <ac:chgData name="David Sotelo Pinheiro da Silva" userId="735f63d5-6b70-4892-b79d-159b0fe18b46" providerId="ADAL" clId="{C702E14A-8FB1-457D-A922-203E54C60C7A}" dt="2023-03-31T12:45:22.088" v="2696" actId="1076"/>
          <ac:spMkLst>
            <pc:docMk/>
            <pc:sldMk cId="3762989834" sldId="305"/>
            <ac:spMk id="9" creationId="{4188C117-11EA-B63F-A59D-209E2CE84C62}"/>
          </ac:spMkLst>
        </pc:spChg>
        <pc:spChg chg="add del">
          <ac:chgData name="David Sotelo Pinheiro da Silva" userId="735f63d5-6b70-4892-b79d-159b0fe18b46" providerId="ADAL" clId="{C702E14A-8FB1-457D-A922-203E54C60C7A}" dt="2023-03-31T11:53:33.093" v="1106" actId="22"/>
          <ac:spMkLst>
            <pc:docMk/>
            <pc:sldMk cId="3762989834" sldId="305"/>
            <ac:spMk id="13" creationId="{0E04A1B3-1BC0-9C6E-14C0-4913178A3164}"/>
          </ac:spMkLst>
        </pc:spChg>
        <pc:spChg chg="add del mod">
          <ac:chgData name="David Sotelo Pinheiro da Silva" userId="735f63d5-6b70-4892-b79d-159b0fe18b46" providerId="ADAL" clId="{C702E14A-8FB1-457D-A922-203E54C60C7A}" dt="2023-03-31T11:53:39.692" v="1109" actId="478"/>
          <ac:spMkLst>
            <pc:docMk/>
            <pc:sldMk cId="3762989834" sldId="305"/>
            <ac:spMk id="15" creationId="{2A94E58C-F5EC-265D-15E4-04F7CC8C87EA}"/>
          </ac:spMkLst>
        </pc:spChg>
        <pc:spChg chg="add mod">
          <ac:chgData name="David Sotelo Pinheiro da Silva" userId="735f63d5-6b70-4892-b79d-159b0fe18b46" providerId="ADAL" clId="{C702E14A-8FB1-457D-A922-203E54C60C7A}" dt="2023-03-31T12:51:23.735" v="2979" actId="255"/>
          <ac:spMkLst>
            <pc:docMk/>
            <pc:sldMk cId="3762989834" sldId="305"/>
            <ac:spMk id="16" creationId="{F16AD72D-ECB1-92FC-AF68-DB77A2E70CD9}"/>
          </ac:spMkLst>
        </pc:spChg>
        <pc:picChg chg="del">
          <ac:chgData name="David Sotelo Pinheiro da Silva" userId="735f63d5-6b70-4892-b79d-159b0fe18b46" providerId="ADAL" clId="{C702E14A-8FB1-457D-A922-203E54C60C7A}" dt="2023-03-31T11:28:31.439" v="21" actId="478"/>
          <ac:picMkLst>
            <pc:docMk/>
            <pc:sldMk cId="3762989834" sldId="305"/>
            <ac:picMk id="5" creationId="{07F5F164-6A44-8473-A7FC-9B37811D0F1B}"/>
          </ac:picMkLst>
        </pc:picChg>
        <pc:picChg chg="del">
          <ac:chgData name="David Sotelo Pinheiro da Silva" userId="735f63d5-6b70-4892-b79d-159b0fe18b46" providerId="ADAL" clId="{C702E14A-8FB1-457D-A922-203E54C60C7A}" dt="2023-03-31T11:28:28.605" v="19" actId="478"/>
          <ac:picMkLst>
            <pc:docMk/>
            <pc:sldMk cId="3762989834" sldId="305"/>
            <ac:picMk id="6" creationId="{4269E2BE-ACA1-56DF-5F26-EE8D420B77A0}"/>
          </ac:picMkLst>
        </pc:picChg>
        <pc:picChg chg="del">
          <ac:chgData name="David Sotelo Pinheiro da Silva" userId="735f63d5-6b70-4892-b79d-159b0fe18b46" providerId="ADAL" clId="{C702E14A-8FB1-457D-A922-203E54C60C7A}" dt="2023-03-31T11:28:29.490" v="20" actId="478"/>
          <ac:picMkLst>
            <pc:docMk/>
            <pc:sldMk cId="3762989834" sldId="305"/>
            <ac:picMk id="10" creationId="{3FA40432-9D3D-408E-8111-630ACE0271FF}"/>
          </ac:picMkLst>
        </pc:picChg>
        <pc:cxnChg chg="del mod">
          <ac:chgData name="David Sotelo Pinheiro da Silva" userId="735f63d5-6b70-4892-b79d-159b0fe18b46" providerId="ADAL" clId="{C702E14A-8FB1-457D-A922-203E54C60C7A}" dt="2023-03-31T12:44:42.879" v="2689" actId="478"/>
          <ac:cxnSpMkLst>
            <pc:docMk/>
            <pc:sldMk cId="3762989834" sldId="305"/>
            <ac:cxnSpMk id="17" creationId="{C2095C9A-18EF-33C8-241D-7B14B9D94331}"/>
          </ac:cxnSpMkLst>
        </pc:cxnChg>
        <pc:cxnChg chg="add mod">
          <ac:chgData name="David Sotelo Pinheiro da Silva" userId="735f63d5-6b70-4892-b79d-159b0fe18b46" providerId="ADAL" clId="{C702E14A-8FB1-457D-A922-203E54C60C7A}" dt="2023-03-31T12:44:43.499" v="2690"/>
          <ac:cxnSpMkLst>
            <pc:docMk/>
            <pc:sldMk cId="3762989834" sldId="305"/>
            <ac:cxnSpMk id="18" creationId="{D66E597F-D9AB-EA7C-E70D-594DC913D65A}"/>
          </ac:cxnSpMkLst>
        </pc:cxnChg>
      </pc:sldChg>
      <pc:sldChg chg="modSp add mod">
        <pc:chgData name="David Sotelo Pinheiro da Silva" userId="735f63d5-6b70-4892-b79d-159b0fe18b46" providerId="ADAL" clId="{C702E14A-8FB1-457D-A922-203E54C60C7A}" dt="2023-03-31T13:28:26.885" v="3794" actId="20577"/>
        <pc:sldMkLst>
          <pc:docMk/>
          <pc:sldMk cId="412283463" sldId="306"/>
        </pc:sldMkLst>
        <pc:spChg chg="mod">
          <ac:chgData name="David Sotelo Pinheiro da Silva" userId="735f63d5-6b70-4892-b79d-159b0fe18b46" providerId="ADAL" clId="{C702E14A-8FB1-457D-A922-203E54C60C7A}" dt="2023-03-31T13:28:26.885" v="3794" actId="20577"/>
          <ac:spMkLst>
            <pc:docMk/>
            <pc:sldMk cId="412283463" sldId="306"/>
            <ac:spMk id="9" creationId="{4188C117-11EA-B63F-A59D-209E2CE84C62}"/>
          </ac:spMkLst>
        </pc:spChg>
        <pc:spChg chg="mod">
          <ac:chgData name="David Sotelo Pinheiro da Silva" userId="735f63d5-6b70-4892-b79d-159b0fe18b46" providerId="ADAL" clId="{C702E14A-8FB1-457D-A922-203E54C60C7A}" dt="2023-03-31T12:52:24.175" v="2987" actId="20577"/>
          <ac:spMkLst>
            <pc:docMk/>
            <pc:sldMk cId="412283463" sldId="306"/>
            <ac:spMk id="16" creationId="{F16AD72D-ECB1-92FC-AF68-DB77A2E70CD9}"/>
          </ac:spMkLst>
        </pc:spChg>
        <pc:cxnChg chg="mod">
          <ac:chgData name="David Sotelo Pinheiro da Silva" userId="735f63d5-6b70-4892-b79d-159b0fe18b46" providerId="ADAL" clId="{C702E14A-8FB1-457D-A922-203E54C60C7A}" dt="2023-03-31T12:39:57.893" v="2645" actId="1076"/>
          <ac:cxnSpMkLst>
            <pc:docMk/>
            <pc:sldMk cId="412283463" sldId="306"/>
            <ac:cxnSpMk id="17" creationId="{C2095C9A-18EF-33C8-241D-7B14B9D94331}"/>
          </ac:cxnSpMkLst>
        </pc:cxnChg>
      </pc:sldChg>
      <pc:sldChg chg="new del">
        <pc:chgData name="David Sotelo Pinheiro da Silva" userId="735f63d5-6b70-4892-b79d-159b0fe18b46" providerId="ADAL" clId="{C702E14A-8FB1-457D-A922-203E54C60C7A}" dt="2023-03-31T11:35:23.593" v="208" actId="47"/>
        <pc:sldMkLst>
          <pc:docMk/>
          <pc:sldMk cId="3320908703" sldId="306"/>
        </pc:sldMkLst>
      </pc:sldChg>
      <pc:sldChg chg="addSp delSp modSp add mod">
        <pc:chgData name="David Sotelo Pinheiro da Silva" userId="735f63d5-6b70-4892-b79d-159b0fe18b46" providerId="ADAL" clId="{C702E14A-8FB1-457D-A922-203E54C60C7A}" dt="2023-03-31T13:26:36.418" v="3792" actId="20577"/>
        <pc:sldMkLst>
          <pc:docMk/>
          <pc:sldMk cId="1388941047" sldId="307"/>
        </pc:sldMkLst>
        <pc:spChg chg="add mod ord">
          <ac:chgData name="David Sotelo Pinheiro da Silva" userId="735f63d5-6b70-4892-b79d-159b0fe18b46" providerId="ADAL" clId="{C702E14A-8FB1-457D-A922-203E54C60C7A}" dt="2023-03-31T13:12:58.472" v="3179" actId="14100"/>
          <ac:spMkLst>
            <pc:docMk/>
            <pc:sldMk cId="1388941047" sldId="307"/>
            <ac:spMk id="3" creationId="{A6BBF87C-40BF-D252-DCC7-66D76995643A}"/>
          </ac:spMkLst>
        </pc:spChg>
        <pc:spChg chg="add del mod">
          <ac:chgData name="David Sotelo Pinheiro da Silva" userId="735f63d5-6b70-4892-b79d-159b0fe18b46" providerId="ADAL" clId="{C702E14A-8FB1-457D-A922-203E54C60C7A}" dt="2023-03-31T13:11:49.833" v="3164"/>
          <ac:spMkLst>
            <pc:docMk/>
            <pc:sldMk cId="1388941047" sldId="307"/>
            <ac:spMk id="4" creationId="{41E1914B-BFA3-1A23-3EBB-010A271D4D5D}"/>
          </ac:spMkLst>
        </pc:spChg>
        <pc:spChg chg="add mod ord">
          <ac:chgData name="David Sotelo Pinheiro da Silva" userId="735f63d5-6b70-4892-b79d-159b0fe18b46" providerId="ADAL" clId="{C702E14A-8FB1-457D-A922-203E54C60C7A}" dt="2023-03-31T13:12:46.683" v="3175" actId="14100"/>
          <ac:spMkLst>
            <pc:docMk/>
            <pc:sldMk cId="1388941047" sldId="307"/>
            <ac:spMk id="5" creationId="{564EBF76-1BE1-90EE-33CD-97367A402EF1}"/>
          </ac:spMkLst>
        </pc:spChg>
        <pc:spChg chg="add mod ord">
          <ac:chgData name="David Sotelo Pinheiro da Silva" userId="735f63d5-6b70-4892-b79d-159b0fe18b46" providerId="ADAL" clId="{C702E14A-8FB1-457D-A922-203E54C60C7A}" dt="2023-03-31T13:18:39.051" v="3303" actId="167"/>
          <ac:spMkLst>
            <pc:docMk/>
            <pc:sldMk cId="1388941047" sldId="307"/>
            <ac:spMk id="6" creationId="{964B95B5-2DDD-2603-62AB-0426D41BC3C2}"/>
          </ac:spMkLst>
        </pc:spChg>
        <pc:spChg chg="mod">
          <ac:chgData name="David Sotelo Pinheiro da Silva" userId="735f63d5-6b70-4892-b79d-159b0fe18b46" providerId="ADAL" clId="{C702E14A-8FB1-457D-A922-203E54C60C7A}" dt="2023-03-31T13:18:23.301" v="3299" actId="1076"/>
          <ac:spMkLst>
            <pc:docMk/>
            <pc:sldMk cId="1388941047" sldId="307"/>
            <ac:spMk id="9" creationId="{4188C117-11EA-B63F-A59D-209E2CE84C62}"/>
          </ac:spMkLst>
        </pc:spChg>
        <pc:spChg chg="mod">
          <ac:chgData name="David Sotelo Pinheiro da Silva" userId="735f63d5-6b70-4892-b79d-159b0fe18b46" providerId="ADAL" clId="{C702E14A-8FB1-457D-A922-203E54C60C7A}" dt="2023-03-31T13:26:36.418" v="3792" actId="20577"/>
          <ac:spMkLst>
            <pc:docMk/>
            <pc:sldMk cId="1388941047" sldId="307"/>
            <ac:spMk id="16" creationId="{F16AD72D-ECB1-92FC-AF68-DB77A2E70CD9}"/>
          </ac:spMkLst>
        </pc:spChg>
      </pc:sldChg>
      <pc:sldChg chg="delSp modSp add mod">
        <pc:chgData name="David Sotelo Pinheiro da Silva" userId="735f63d5-6b70-4892-b79d-159b0fe18b46" providerId="ADAL" clId="{C702E14A-8FB1-457D-A922-203E54C60C7A}" dt="2023-03-31T14:11:39.645" v="5361" actId="1076"/>
        <pc:sldMkLst>
          <pc:docMk/>
          <pc:sldMk cId="900928313" sldId="308"/>
        </pc:sldMkLst>
        <pc:spChg chg="mod">
          <ac:chgData name="David Sotelo Pinheiro da Silva" userId="735f63d5-6b70-4892-b79d-159b0fe18b46" providerId="ADAL" clId="{C702E14A-8FB1-457D-A922-203E54C60C7A}" dt="2023-03-31T13:30:12.292" v="3847" actId="20577"/>
          <ac:spMkLst>
            <pc:docMk/>
            <pc:sldMk cId="900928313" sldId="308"/>
            <ac:spMk id="2" creationId="{B6F94C01-1B01-91E4-E8CB-1CC5DC064D91}"/>
          </ac:spMkLst>
        </pc:spChg>
        <pc:spChg chg="del">
          <ac:chgData name="David Sotelo Pinheiro da Silva" userId="735f63d5-6b70-4892-b79d-159b0fe18b46" providerId="ADAL" clId="{C702E14A-8FB1-457D-A922-203E54C60C7A}" dt="2023-03-31T13:47:31.018" v="4161" actId="478"/>
          <ac:spMkLst>
            <pc:docMk/>
            <pc:sldMk cId="900928313" sldId="308"/>
            <ac:spMk id="3" creationId="{A6BBF87C-40BF-D252-DCC7-66D76995643A}"/>
          </ac:spMkLst>
        </pc:spChg>
        <pc:spChg chg="del">
          <ac:chgData name="David Sotelo Pinheiro da Silva" userId="735f63d5-6b70-4892-b79d-159b0fe18b46" providerId="ADAL" clId="{C702E14A-8FB1-457D-A922-203E54C60C7A}" dt="2023-03-31T13:51:36.757" v="4338" actId="478"/>
          <ac:spMkLst>
            <pc:docMk/>
            <pc:sldMk cId="900928313" sldId="308"/>
            <ac:spMk id="5" creationId="{564EBF76-1BE1-90EE-33CD-97367A402EF1}"/>
          </ac:spMkLst>
        </pc:spChg>
        <pc:spChg chg="del">
          <ac:chgData name="David Sotelo Pinheiro da Silva" userId="735f63d5-6b70-4892-b79d-159b0fe18b46" providerId="ADAL" clId="{C702E14A-8FB1-457D-A922-203E54C60C7A}" dt="2023-03-31T13:54:04.746" v="4510" actId="478"/>
          <ac:spMkLst>
            <pc:docMk/>
            <pc:sldMk cId="900928313" sldId="308"/>
            <ac:spMk id="6" creationId="{964B95B5-2DDD-2603-62AB-0426D41BC3C2}"/>
          </ac:spMkLst>
        </pc:spChg>
        <pc:spChg chg="mod">
          <ac:chgData name="David Sotelo Pinheiro da Silva" userId="735f63d5-6b70-4892-b79d-159b0fe18b46" providerId="ADAL" clId="{C702E14A-8FB1-457D-A922-203E54C60C7A}" dt="2023-03-31T13:54:20.696" v="4515" actId="1076"/>
          <ac:spMkLst>
            <pc:docMk/>
            <pc:sldMk cId="900928313" sldId="308"/>
            <ac:spMk id="9" creationId="{4188C117-11EA-B63F-A59D-209E2CE84C62}"/>
          </ac:spMkLst>
        </pc:spChg>
        <pc:spChg chg="mod">
          <ac:chgData name="David Sotelo Pinheiro da Silva" userId="735f63d5-6b70-4892-b79d-159b0fe18b46" providerId="ADAL" clId="{C702E14A-8FB1-457D-A922-203E54C60C7A}" dt="2023-03-31T14:11:08.815" v="5360" actId="20577"/>
          <ac:spMkLst>
            <pc:docMk/>
            <pc:sldMk cId="900928313" sldId="308"/>
            <ac:spMk id="16" creationId="{F16AD72D-ECB1-92FC-AF68-DB77A2E70CD9}"/>
          </ac:spMkLst>
        </pc:spChg>
        <pc:cxnChg chg="mod">
          <ac:chgData name="David Sotelo Pinheiro da Silva" userId="735f63d5-6b70-4892-b79d-159b0fe18b46" providerId="ADAL" clId="{C702E14A-8FB1-457D-A922-203E54C60C7A}" dt="2023-03-31T14:11:39.645" v="5361" actId="1076"/>
          <ac:cxnSpMkLst>
            <pc:docMk/>
            <pc:sldMk cId="900928313" sldId="308"/>
            <ac:cxnSpMk id="17" creationId="{C2095C9A-18EF-33C8-241D-7B14B9D94331}"/>
          </ac:cxnSpMkLst>
        </pc:cxnChg>
      </pc:sldChg>
      <pc:sldChg chg="modSp add mod">
        <pc:chgData name="David Sotelo Pinheiro da Silva" userId="735f63d5-6b70-4892-b79d-159b0fe18b46" providerId="ADAL" clId="{C702E14A-8FB1-457D-A922-203E54C60C7A}" dt="2023-03-31T17:36:42.567" v="10952" actId="20577"/>
        <pc:sldMkLst>
          <pc:docMk/>
          <pc:sldMk cId="1154661762" sldId="309"/>
        </pc:sldMkLst>
        <pc:spChg chg="mod">
          <ac:chgData name="David Sotelo Pinheiro da Silva" userId="735f63d5-6b70-4892-b79d-159b0fe18b46" providerId="ADAL" clId="{C702E14A-8FB1-457D-A922-203E54C60C7A}" dt="2023-03-31T17:36:42.567" v="10952" actId="20577"/>
          <ac:spMkLst>
            <pc:docMk/>
            <pc:sldMk cId="1154661762" sldId="309"/>
            <ac:spMk id="9" creationId="{4188C117-11EA-B63F-A59D-209E2CE84C62}"/>
          </ac:spMkLst>
        </pc:spChg>
        <pc:spChg chg="mod">
          <ac:chgData name="David Sotelo Pinheiro da Silva" userId="735f63d5-6b70-4892-b79d-159b0fe18b46" providerId="ADAL" clId="{C702E14A-8FB1-457D-A922-203E54C60C7A}" dt="2023-03-31T15:33:13.055" v="8815"/>
          <ac:spMkLst>
            <pc:docMk/>
            <pc:sldMk cId="1154661762" sldId="309"/>
            <ac:spMk id="16" creationId="{F16AD72D-ECB1-92FC-AF68-DB77A2E70CD9}"/>
          </ac:spMkLst>
        </pc:spChg>
        <pc:cxnChg chg="mod">
          <ac:chgData name="David Sotelo Pinheiro da Silva" userId="735f63d5-6b70-4892-b79d-159b0fe18b46" providerId="ADAL" clId="{C702E14A-8FB1-457D-A922-203E54C60C7A}" dt="2023-03-31T14:51:03.387" v="7497" actId="1076"/>
          <ac:cxnSpMkLst>
            <pc:docMk/>
            <pc:sldMk cId="1154661762" sldId="309"/>
            <ac:cxnSpMk id="17" creationId="{C2095C9A-18EF-33C8-241D-7B14B9D94331}"/>
          </ac:cxnSpMkLst>
        </pc:cxnChg>
      </pc:sldChg>
      <pc:sldChg chg="addSp delSp modSp add mod">
        <pc:chgData name="David Sotelo Pinheiro da Silva" userId="735f63d5-6b70-4892-b79d-159b0fe18b46" providerId="ADAL" clId="{C702E14A-8FB1-457D-A922-203E54C60C7A}" dt="2023-03-31T16:06:35.340" v="9920" actId="20577"/>
        <pc:sldMkLst>
          <pc:docMk/>
          <pc:sldMk cId="1195137183" sldId="310"/>
        </pc:sldMkLst>
        <pc:spChg chg="add mod">
          <ac:chgData name="David Sotelo Pinheiro da Silva" userId="735f63d5-6b70-4892-b79d-159b0fe18b46" providerId="ADAL" clId="{C702E14A-8FB1-457D-A922-203E54C60C7A}" dt="2023-03-31T16:06:35.340" v="9920" actId="20577"/>
          <ac:spMkLst>
            <pc:docMk/>
            <pc:sldMk cId="1195137183" sldId="310"/>
            <ac:spMk id="3" creationId="{EC3C1CF0-5F06-2DB8-1992-C8D10F9820AB}"/>
          </ac:spMkLst>
        </pc:spChg>
        <pc:spChg chg="mod">
          <ac:chgData name="David Sotelo Pinheiro da Silva" userId="735f63d5-6b70-4892-b79d-159b0fe18b46" providerId="ADAL" clId="{C702E14A-8FB1-457D-A922-203E54C60C7A}" dt="2023-03-31T15:53:39.429" v="9592" actId="20577"/>
          <ac:spMkLst>
            <pc:docMk/>
            <pc:sldMk cId="1195137183" sldId="310"/>
            <ac:spMk id="9" creationId="{4188C117-11EA-B63F-A59D-209E2CE84C62}"/>
          </ac:spMkLst>
        </pc:spChg>
        <pc:spChg chg="del mod">
          <ac:chgData name="David Sotelo Pinheiro da Silva" userId="735f63d5-6b70-4892-b79d-159b0fe18b46" providerId="ADAL" clId="{C702E14A-8FB1-457D-A922-203E54C60C7A}" dt="2023-03-31T15:33:29.364" v="8818"/>
          <ac:spMkLst>
            <pc:docMk/>
            <pc:sldMk cId="1195137183" sldId="310"/>
            <ac:spMk id="16" creationId="{F16AD72D-ECB1-92FC-AF68-DB77A2E70CD9}"/>
          </ac:spMkLst>
        </pc:spChg>
      </pc:sldChg>
      <pc:sldChg chg="addSp delSp modSp add mod">
        <pc:chgData name="David Sotelo Pinheiro da Silva" userId="735f63d5-6b70-4892-b79d-159b0fe18b46" providerId="ADAL" clId="{C702E14A-8FB1-457D-A922-203E54C60C7A}" dt="2023-03-31T16:56:37.920" v="10843" actId="14100"/>
        <pc:sldMkLst>
          <pc:docMk/>
          <pc:sldMk cId="3952742794" sldId="311"/>
        </pc:sldMkLst>
        <pc:spChg chg="mod">
          <ac:chgData name="David Sotelo Pinheiro da Silva" userId="735f63d5-6b70-4892-b79d-159b0fe18b46" providerId="ADAL" clId="{C702E14A-8FB1-457D-A922-203E54C60C7A}" dt="2023-03-31T16:18:18.574" v="10809" actId="6549"/>
          <ac:spMkLst>
            <pc:docMk/>
            <pc:sldMk cId="3952742794" sldId="311"/>
            <ac:spMk id="3" creationId="{EC3C1CF0-5F06-2DB8-1992-C8D10F9820AB}"/>
          </ac:spMkLst>
        </pc:spChg>
        <pc:spChg chg="add mod">
          <ac:chgData name="David Sotelo Pinheiro da Silva" userId="735f63d5-6b70-4892-b79d-159b0fe18b46" providerId="ADAL" clId="{C702E14A-8FB1-457D-A922-203E54C60C7A}" dt="2023-03-31T16:55:28.763" v="10828" actId="14100"/>
          <ac:spMkLst>
            <pc:docMk/>
            <pc:sldMk cId="3952742794" sldId="311"/>
            <ac:spMk id="4" creationId="{6DE39C29-6774-48AF-D6FB-6C1ACB41B568}"/>
          </ac:spMkLst>
        </pc:spChg>
        <pc:spChg chg="mod">
          <ac:chgData name="David Sotelo Pinheiro da Silva" userId="735f63d5-6b70-4892-b79d-159b0fe18b46" providerId="ADAL" clId="{C702E14A-8FB1-457D-A922-203E54C60C7A}" dt="2023-03-31T16:18:14.814" v="10808" actId="1076"/>
          <ac:spMkLst>
            <pc:docMk/>
            <pc:sldMk cId="3952742794" sldId="311"/>
            <ac:spMk id="9" creationId="{4188C117-11EA-B63F-A59D-209E2CE84C62}"/>
          </ac:spMkLst>
        </pc:spChg>
        <pc:spChg chg="add mod">
          <ac:chgData name="David Sotelo Pinheiro da Silva" userId="735f63d5-6b70-4892-b79d-159b0fe18b46" providerId="ADAL" clId="{C702E14A-8FB1-457D-A922-203E54C60C7A}" dt="2023-03-31T16:56:29.112" v="10842"/>
          <ac:spMkLst>
            <pc:docMk/>
            <pc:sldMk cId="3952742794" sldId="311"/>
            <ac:spMk id="11" creationId="{C4D47455-8B9B-E5E9-EDB4-FCCA2F686374}"/>
          </ac:spMkLst>
        </pc:spChg>
        <pc:picChg chg="add del mod modCrop">
          <ac:chgData name="David Sotelo Pinheiro da Silva" userId="735f63d5-6b70-4892-b79d-159b0fe18b46" providerId="ADAL" clId="{C702E14A-8FB1-457D-A922-203E54C60C7A}" dt="2023-03-31T16:54:59.199" v="10818" actId="22"/>
          <ac:picMkLst>
            <pc:docMk/>
            <pc:sldMk cId="3952742794" sldId="311"/>
            <ac:picMk id="6" creationId="{DEFBAD9A-90BE-8A4E-D335-B4F81458BDBB}"/>
          </ac:picMkLst>
        </pc:picChg>
        <pc:picChg chg="add del mod modCrop">
          <ac:chgData name="David Sotelo Pinheiro da Silva" userId="735f63d5-6b70-4892-b79d-159b0fe18b46" providerId="ADAL" clId="{C702E14A-8FB1-457D-A922-203E54C60C7A}" dt="2023-03-31T16:55:19.872" v="10824" actId="21"/>
          <ac:picMkLst>
            <pc:docMk/>
            <pc:sldMk cId="3952742794" sldId="311"/>
            <ac:picMk id="8" creationId="{B696BAE7-4E4B-2E46-65EF-3AAE0BCA1127}"/>
          </ac:picMkLst>
        </pc:picChg>
        <pc:picChg chg="add mod">
          <ac:chgData name="David Sotelo Pinheiro da Silva" userId="735f63d5-6b70-4892-b79d-159b0fe18b46" providerId="ADAL" clId="{C702E14A-8FB1-457D-A922-203E54C60C7A}" dt="2023-03-31T16:56:37.920" v="10843" actId="14100"/>
          <ac:picMkLst>
            <pc:docMk/>
            <pc:sldMk cId="3952742794" sldId="311"/>
            <ac:picMk id="10" creationId="{7494359F-CC31-30DD-3CD2-09F77ECC083F}"/>
          </ac:picMkLst>
        </pc:picChg>
      </pc:sldChg>
      <pc:sldChg chg="delSp modSp add mod">
        <pc:chgData name="David Sotelo Pinheiro da Silva" userId="735f63d5-6b70-4892-b79d-159b0fe18b46" providerId="ADAL" clId="{C702E14A-8FB1-457D-A922-203E54C60C7A}" dt="2023-03-31T17:04:28.849" v="10950" actId="1076"/>
        <pc:sldMkLst>
          <pc:docMk/>
          <pc:sldMk cId="352998727" sldId="312"/>
        </pc:sldMkLst>
        <pc:spChg chg="mod">
          <ac:chgData name="David Sotelo Pinheiro da Silva" userId="735f63d5-6b70-4892-b79d-159b0fe18b46" providerId="ADAL" clId="{C702E14A-8FB1-457D-A922-203E54C60C7A}" dt="2023-03-31T17:03:37.751" v="10946" actId="20577"/>
          <ac:spMkLst>
            <pc:docMk/>
            <pc:sldMk cId="352998727" sldId="312"/>
            <ac:spMk id="2" creationId="{B6F94C01-1B01-91E4-E8CB-1CC5DC064D91}"/>
          </ac:spMkLst>
        </pc:spChg>
        <pc:spChg chg="mod">
          <ac:chgData name="David Sotelo Pinheiro da Silva" userId="735f63d5-6b70-4892-b79d-159b0fe18b46" providerId="ADAL" clId="{C702E14A-8FB1-457D-A922-203E54C60C7A}" dt="2023-03-31T17:04:28.849" v="10950" actId="1076"/>
          <ac:spMkLst>
            <pc:docMk/>
            <pc:sldMk cId="352998727" sldId="312"/>
            <ac:spMk id="3" creationId="{EC3C1CF0-5F06-2DB8-1992-C8D10F9820AB}"/>
          </ac:spMkLst>
        </pc:spChg>
        <pc:spChg chg="del">
          <ac:chgData name="David Sotelo Pinheiro da Silva" userId="735f63d5-6b70-4892-b79d-159b0fe18b46" providerId="ADAL" clId="{C702E14A-8FB1-457D-A922-203E54C60C7A}" dt="2023-03-31T16:57:42.736" v="10899" actId="478"/>
          <ac:spMkLst>
            <pc:docMk/>
            <pc:sldMk cId="352998727" sldId="312"/>
            <ac:spMk id="4" creationId="{6DE39C29-6774-48AF-D6FB-6C1ACB41B568}"/>
          </ac:spMkLst>
        </pc:spChg>
        <pc:spChg chg="mod">
          <ac:chgData name="David Sotelo Pinheiro da Silva" userId="735f63d5-6b70-4892-b79d-159b0fe18b46" providerId="ADAL" clId="{C702E14A-8FB1-457D-A922-203E54C60C7A}" dt="2023-03-31T17:04:12.428" v="10949" actId="11"/>
          <ac:spMkLst>
            <pc:docMk/>
            <pc:sldMk cId="352998727" sldId="312"/>
            <ac:spMk id="9" creationId="{4188C117-11EA-B63F-A59D-209E2CE84C62}"/>
          </ac:spMkLst>
        </pc:spChg>
        <pc:spChg chg="del">
          <ac:chgData name="David Sotelo Pinheiro da Silva" userId="735f63d5-6b70-4892-b79d-159b0fe18b46" providerId="ADAL" clId="{C702E14A-8FB1-457D-A922-203E54C60C7A}" dt="2023-03-31T16:57:44.076" v="10900" actId="478"/>
          <ac:spMkLst>
            <pc:docMk/>
            <pc:sldMk cId="352998727" sldId="312"/>
            <ac:spMk id="11" creationId="{C4D47455-8B9B-E5E9-EDB4-FCCA2F686374}"/>
          </ac:spMkLst>
        </pc:spChg>
        <pc:picChg chg="del">
          <ac:chgData name="David Sotelo Pinheiro da Silva" userId="735f63d5-6b70-4892-b79d-159b0fe18b46" providerId="ADAL" clId="{C702E14A-8FB1-457D-A922-203E54C60C7A}" dt="2023-03-31T16:57:41.721" v="10898" actId="478"/>
          <ac:picMkLst>
            <pc:docMk/>
            <pc:sldMk cId="352998727" sldId="312"/>
            <ac:picMk id="10" creationId="{7494359F-CC31-30DD-3CD2-09F77ECC083F}"/>
          </ac:picMkLst>
        </pc:picChg>
        <pc:cxnChg chg="del">
          <ac:chgData name="David Sotelo Pinheiro da Silva" userId="735f63d5-6b70-4892-b79d-159b0fe18b46" providerId="ADAL" clId="{C702E14A-8FB1-457D-A922-203E54C60C7A}" dt="2023-03-31T16:57:45.297" v="10901" actId="478"/>
          <ac:cxnSpMkLst>
            <pc:docMk/>
            <pc:sldMk cId="352998727" sldId="312"/>
            <ac:cxnSpMk id="17" creationId="{C2095C9A-18EF-33C8-241D-7B14B9D94331}"/>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FFE2D-0AC0-4548-C0C3-A2234B9854E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1ABBDE-59EF-6B1D-FB20-55EE117FF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3971384-9C79-D6EE-7B60-419D8AF6F1A5}"/>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F813373B-D46D-E967-DED8-49483BC1F65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A823C57-6331-0487-2AF3-EE31111AB338}"/>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4048825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02B7C-087A-E3DE-E58F-E59223E11F6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5918691-C880-FE3E-F2F5-296C9EA5481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923386B-C0D2-86C0-32A6-90534D4D8784}"/>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15C60190-D4BC-ACD4-63F9-0A9AD5280D3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A2FD900-BCD9-9671-AB7C-4AC39D8C6003}"/>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406228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8DBB7D4-89EF-A38D-D69E-EBBC2D0181D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8BE0F81-7879-1DC4-1BAA-C8CA5590453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C23A01D-9548-2C8E-48FF-045910D14647}"/>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5017A739-6DC7-642E-D29B-9C148826487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12BFC31-7DF0-F98B-FDCF-43BF3A3B5468}"/>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3187893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AD715-2A17-885D-43AB-2EF26267931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D83FE97-32A4-0BA6-BB08-43817685F30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6225568-D35A-B5DB-0283-CD8B867B49B3}"/>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FE5F115D-9AE1-7A11-8D56-B7CD2F09123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405EDA9-734A-39B8-221D-BD6A13010297}"/>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279094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A6769-69F9-8E7F-E487-9DC082D07A0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4D1EEF7-2CD1-A9D0-9E57-AA5E5653C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D0338E5-A7A1-7373-0707-A85B9E7390F6}"/>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A22404CD-C69D-6454-7FA2-B91D987EB32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F1FEA42-2EB6-F275-3638-811B76502113}"/>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334586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49EB4-64FF-76CA-21DA-0C0444FFFFC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361776D-05A6-1F19-4932-E7A8A55F4E4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7CE5446-1C27-D781-9F5E-17E814F5511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1270E1E-B756-4D00-A19C-44BF1C64E5E8}"/>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6" name="Espaço Reservado para Rodapé 5">
            <a:extLst>
              <a:ext uri="{FF2B5EF4-FFF2-40B4-BE49-F238E27FC236}">
                <a16:creationId xmlns:a16="http://schemas.microsoft.com/office/drawing/2014/main" id="{2429FD88-42B3-2488-B454-6F4C71FDEF6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6FA770A-6CD4-6F6D-C2A4-D35E1AA81361}"/>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57060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1B68B-BA62-7335-C653-A08817B1FA7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424976B-9E10-19D4-2521-A50F58F38C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7045A22-E93C-4E3C-A54F-0BF4C158D4F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8F1929A-77D7-3A4E-E92F-8869DC45DA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812C0ECC-A661-D5A9-FD1B-ED65F26FFBE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9E42603-3DE3-54F0-F597-5AA9A46B3549}"/>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8" name="Espaço Reservado para Rodapé 7">
            <a:extLst>
              <a:ext uri="{FF2B5EF4-FFF2-40B4-BE49-F238E27FC236}">
                <a16:creationId xmlns:a16="http://schemas.microsoft.com/office/drawing/2014/main" id="{9E6B5CFC-D126-77FF-9A2C-1C875E4E7C67}"/>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A358AFA-DFF2-43B2-AF88-CF9337806D4D}"/>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103362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5A5BF-E63F-B767-3B27-00B5163E422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5D31CAE-1F5A-FF36-37EE-CCC6FEA28027}"/>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4" name="Espaço Reservado para Rodapé 3">
            <a:extLst>
              <a:ext uri="{FF2B5EF4-FFF2-40B4-BE49-F238E27FC236}">
                <a16:creationId xmlns:a16="http://schemas.microsoft.com/office/drawing/2014/main" id="{CD4CAEF0-E5A4-FAD8-63CD-D0E31C19F9B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65BF9AD-CDDA-6863-9CEA-DC286DA5B355}"/>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170975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C3B62D1-A07D-A4B6-0EAE-774F782780FC}"/>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3" name="Espaço Reservado para Rodapé 2">
            <a:extLst>
              <a:ext uri="{FF2B5EF4-FFF2-40B4-BE49-F238E27FC236}">
                <a16:creationId xmlns:a16="http://schemas.microsoft.com/office/drawing/2014/main" id="{8BED9361-B742-1E19-C79C-7DA507D11CB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45D89B9-5EEA-5340-7E97-DE7DCD10DE8E}"/>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9963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5BB2C7-843A-E460-4C21-78128EEDD59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673EE7F-1A9C-0EE1-B497-8FD9E013B2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9FD00B2-0A19-798A-C10C-FBAD24A47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41ADA66-AE22-15E2-8A5B-A4D0E6887343}"/>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6" name="Espaço Reservado para Rodapé 5">
            <a:extLst>
              <a:ext uri="{FF2B5EF4-FFF2-40B4-BE49-F238E27FC236}">
                <a16:creationId xmlns:a16="http://schemas.microsoft.com/office/drawing/2014/main" id="{30CC1D66-6E4E-A9CD-8BFF-603719AAFC3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4C5D3B6-83DB-635C-8847-0D626639485F}"/>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52494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621BE-8260-704E-1467-38E050E019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530381A-D46D-F508-0E86-D541957213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4C47ABCF-80E9-EC98-1E7B-E7A970F44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085CC0F-0AEC-3C8A-3CFE-FB517BC5F81D}"/>
              </a:ext>
            </a:extLst>
          </p:cNvPr>
          <p:cNvSpPr>
            <a:spLocks noGrp="1"/>
          </p:cNvSpPr>
          <p:nvPr>
            <p:ph type="dt" sz="half" idx="10"/>
          </p:nvPr>
        </p:nvSpPr>
        <p:spPr/>
        <p:txBody>
          <a:bodyPr/>
          <a:lstStyle/>
          <a:p>
            <a:fld id="{C71F1BA7-AE97-4FFC-88F8-173DE47A2DB4}" type="datetimeFigureOut">
              <a:rPr lang="pt-BR" smtClean="0"/>
              <a:t>27/04/2023</a:t>
            </a:fld>
            <a:endParaRPr lang="pt-BR"/>
          </a:p>
        </p:txBody>
      </p:sp>
      <p:sp>
        <p:nvSpPr>
          <p:cNvPr id="6" name="Espaço Reservado para Rodapé 5">
            <a:extLst>
              <a:ext uri="{FF2B5EF4-FFF2-40B4-BE49-F238E27FC236}">
                <a16:creationId xmlns:a16="http://schemas.microsoft.com/office/drawing/2014/main" id="{277BDFA3-FBDF-E7D8-14AD-2B359379139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23B5739-C534-AD4B-1F40-9EB86DFF0952}"/>
              </a:ext>
            </a:extLst>
          </p:cNvPr>
          <p:cNvSpPr>
            <a:spLocks noGrp="1"/>
          </p:cNvSpPr>
          <p:nvPr>
            <p:ph type="sldNum" sz="quarter" idx="12"/>
          </p:nvPr>
        </p:nvSpPr>
        <p:spPr/>
        <p:txBody>
          <a:bodyPr/>
          <a:lstStyle/>
          <a:p>
            <a:fld id="{5B0E4DC4-652E-4C26-9380-F2A2BA837446}" type="slidenum">
              <a:rPr lang="pt-BR" smtClean="0"/>
              <a:t>‹nº›</a:t>
            </a:fld>
            <a:endParaRPr lang="pt-BR"/>
          </a:p>
        </p:txBody>
      </p:sp>
    </p:spTree>
    <p:extLst>
      <p:ext uri="{BB962C8B-B14F-4D97-AF65-F5344CB8AC3E}">
        <p14:creationId xmlns:p14="http://schemas.microsoft.com/office/powerpoint/2010/main" val="391626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4408B92-6C18-1583-F7B4-4F65009CC1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22D89BE-D1FB-47C7-08F2-6DF9DADF28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7DEBCD6-513E-2712-E519-D7A8F90345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1F1BA7-AE97-4FFC-88F8-173DE47A2DB4}" type="datetimeFigureOut">
              <a:rPr lang="pt-BR" smtClean="0"/>
              <a:t>27/04/2023</a:t>
            </a:fld>
            <a:endParaRPr lang="pt-BR"/>
          </a:p>
        </p:txBody>
      </p:sp>
      <p:sp>
        <p:nvSpPr>
          <p:cNvPr id="5" name="Espaço Reservado para Rodapé 4">
            <a:extLst>
              <a:ext uri="{FF2B5EF4-FFF2-40B4-BE49-F238E27FC236}">
                <a16:creationId xmlns:a16="http://schemas.microsoft.com/office/drawing/2014/main" id="{1CF8A998-153C-CCC5-00EE-8E8B81EF3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787E6277-7910-A696-25D3-4E5E350E8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E4DC4-652E-4C26-9380-F2A2BA837446}" type="slidenum">
              <a:rPr lang="pt-BR" smtClean="0"/>
              <a:t>‹nº›</a:t>
            </a:fld>
            <a:endParaRPr lang="pt-BR"/>
          </a:p>
        </p:txBody>
      </p:sp>
      <p:sp>
        <p:nvSpPr>
          <p:cNvPr id="7" name="MSIPCMContentMarking" descr="{&quot;HashCode&quot;:1488334424,&quot;Placement&quot;:&quot;Footer&quot;,&quot;Top&quot;:515.9133,&quot;Left&quot;:381.2681,&quot;SlideWidth&quot;:960,&quot;SlideHeight&quot;:540}">
            <a:extLst>
              <a:ext uri="{FF2B5EF4-FFF2-40B4-BE49-F238E27FC236}">
                <a16:creationId xmlns:a16="http://schemas.microsoft.com/office/drawing/2014/main" id="{8CBAE992-3A1D-4851-258B-1934197477EA}"/>
              </a:ext>
            </a:extLst>
          </p:cNvPr>
          <p:cNvSpPr txBox="1"/>
          <p:nvPr userDrawn="1"/>
        </p:nvSpPr>
        <p:spPr>
          <a:xfrm>
            <a:off x="4842105" y="6552099"/>
            <a:ext cx="2507791"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008542"/>
                </a:solidFill>
                <a:latin typeface="Arial Black" panose="020B0A04020102020204" pitchFamily="34" charset="0"/>
              </a:rPr>
              <a:t>INTERNA \ Qualquer Usuário</a:t>
            </a:r>
          </a:p>
        </p:txBody>
      </p:sp>
    </p:spTree>
    <p:extLst>
      <p:ext uri="{BB962C8B-B14F-4D97-AF65-F5344CB8AC3E}">
        <p14:creationId xmlns:p14="http://schemas.microsoft.com/office/powerpoint/2010/main" val="90477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515487B5-8837-20D0-DBC2-16704DE88717}"/>
              </a:ext>
            </a:extLst>
          </p:cNvPr>
          <p:cNvSpPr/>
          <p:nvPr/>
        </p:nvSpPr>
        <p:spPr>
          <a:xfrm>
            <a:off x="872197" y="301195"/>
            <a:ext cx="10584396" cy="7484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EF199DB3-212C-A512-A19F-223861B10E4C}"/>
              </a:ext>
            </a:extLst>
          </p:cNvPr>
          <p:cNvSpPr>
            <a:spLocks noGrp="1"/>
          </p:cNvSpPr>
          <p:nvPr>
            <p:ph type="ctrTitle"/>
          </p:nvPr>
        </p:nvSpPr>
        <p:spPr>
          <a:xfrm>
            <a:off x="989943" y="481910"/>
            <a:ext cx="7766795" cy="387039"/>
          </a:xfrm>
        </p:spPr>
        <p:txBody>
          <a:bodyPr>
            <a:noAutofit/>
          </a:bodyPr>
          <a:lstStyle/>
          <a:p>
            <a:br>
              <a:rPr lang="pt-BR" sz="1900" b="1" dirty="0">
                <a:solidFill>
                  <a:schemeClr val="accent5">
                    <a:lumMod val="50000"/>
                  </a:schemeClr>
                </a:solidFill>
                <a:latin typeface="Book Antiqua" panose="02040602050305030304" pitchFamily="18" charset="0"/>
                <a:cs typeface="Arial" panose="020B0604020202020204" pitchFamily="34" charset="0"/>
              </a:rPr>
            </a:br>
            <a:br>
              <a:rPr lang="pt-BR" sz="1900" b="1" dirty="0">
                <a:solidFill>
                  <a:schemeClr val="accent5">
                    <a:lumMod val="50000"/>
                  </a:schemeClr>
                </a:solidFill>
                <a:latin typeface="Book Antiqua" panose="02040602050305030304" pitchFamily="18" charset="0"/>
                <a:cs typeface="Arial" panose="020B0604020202020204" pitchFamily="34" charset="0"/>
              </a:rPr>
            </a:br>
            <a:r>
              <a:rPr lang="pt-BR" sz="1900" b="1" dirty="0">
                <a:latin typeface="Book Antiqua" panose="02040602050305030304" pitchFamily="18" charset="0"/>
                <a:cs typeface="Arial" panose="020B0604020202020204" pitchFamily="34" charset="0"/>
              </a:rPr>
              <a:t>Programa de Formação de Especialistas em Algoritmos e Otimização</a:t>
            </a:r>
          </a:p>
        </p:txBody>
      </p:sp>
      <p:sp>
        <p:nvSpPr>
          <p:cNvPr id="3" name="Subtítulo 2">
            <a:extLst>
              <a:ext uri="{FF2B5EF4-FFF2-40B4-BE49-F238E27FC236}">
                <a16:creationId xmlns:a16="http://schemas.microsoft.com/office/drawing/2014/main" id="{90DC70C8-83E6-305D-3607-4965120CB517}"/>
              </a:ext>
            </a:extLst>
          </p:cNvPr>
          <p:cNvSpPr>
            <a:spLocks noGrp="1"/>
          </p:cNvSpPr>
          <p:nvPr>
            <p:ph type="subTitle" idx="1"/>
          </p:nvPr>
        </p:nvSpPr>
        <p:spPr>
          <a:xfrm>
            <a:off x="2948812" y="2875934"/>
            <a:ext cx="6521918" cy="880139"/>
          </a:xfrm>
        </p:spPr>
        <p:txBody>
          <a:bodyPr>
            <a:normAutofit lnSpcReduction="10000"/>
          </a:bodyPr>
          <a:lstStyle/>
          <a:p>
            <a:r>
              <a:rPr lang="pt-BR" sz="3800" b="1" dirty="0">
                <a:latin typeface="Book Antiqua" panose="02040602050305030304" pitchFamily="18" charset="0"/>
                <a:cs typeface="Arial" panose="020B0604020202020204" pitchFamily="34" charset="0"/>
              </a:rPr>
              <a:t>Data Structures</a:t>
            </a:r>
          </a:p>
          <a:p>
            <a:r>
              <a:rPr lang="pt-BR" sz="1300" b="1" dirty="0">
                <a:solidFill>
                  <a:srgbClr val="0070C0"/>
                </a:solidFill>
                <a:latin typeface="Arial" panose="020B0604020202020204" pitchFamily="34" charset="0"/>
                <a:cs typeface="Arial" panose="020B0604020202020204" pitchFamily="34" charset="0"/>
              </a:rPr>
              <a:t>https://www.coursera.org/learn/data-structures</a:t>
            </a:r>
          </a:p>
        </p:txBody>
      </p:sp>
      <p:pic>
        <p:nvPicPr>
          <p:cNvPr id="7" name="Imagem 6">
            <a:extLst>
              <a:ext uri="{FF2B5EF4-FFF2-40B4-BE49-F238E27FC236}">
                <a16:creationId xmlns:a16="http://schemas.microsoft.com/office/drawing/2014/main" id="{6FE22015-C4B5-5951-C91E-C570A36865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57990" y="347724"/>
            <a:ext cx="2261813" cy="655409"/>
          </a:xfrm>
          <a:prstGeom prst="rect">
            <a:avLst/>
          </a:prstGeom>
        </p:spPr>
      </p:pic>
      <p:sp>
        <p:nvSpPr>
          <p:cNvPr id="9" name="CaixaDeTexto 8">
            <a:extLst>
              <a:ext uri="{FF2B5EF4-FFF2-40B4-BE49-F238E27FC236}">
                <a16:creationId xmlns:a16="http://schemas.microsoft.com/office/drawing/2014/main" id="{9147E5B5-CB5C-61E5-F1C0-0473C4ED5C7F}"/>
              </a:ext>
            </a:extLst>
          </p:cNvPr>
          <p:cNvSpPr txBox="1"/>
          <p:nvPr/>
        </p:nvSpPr>
        <p:spPr>
          <a:xfrm>
            <a:off x="4624167" y="5259176"/>
            <a:ext cx="4132571" cy="646331"/>
          </a:xfrm>
          <a:prstGeom prst="rect">
            <a:avLst/>
          </a:prstGeom>
          <a:noFill/>
        </p:spPr>
        <p:txBody>
          <a:bodyPr wrap="square">
            <a:spAutoFit/>
          </a:bodyPr>
          <a:lstStyle/>
          <a:p>
            <a:r>
              <a:rPr lang="pt-BR" b="1" dirty="0">
                <a:solidFill>
                  <a:srgbClr val="002060"/>
                </a:solidFill>
                <a:latin typeface="Book Antiqua" panose="02040602050305030304" pitchFamily="18" charset="0"/>
                <a:cs typeface="Arial" panose="020B0604020202020204" pitchFamily="34" charset="0"/>
              </a:rPr>
              <a:t>Reunião de Tutoria: </a:t>
            </a:r>
            <a:r>
              <a:rPr lang="pt-BR" b="1" dirty="0">
                <a:latin typeface="Book Antiqua" panose="02040602050305030304" pitchFamily="18" charset="0"/>
                <a:cs typeface="Arial" panose="020B0604020202020204" pitchFamily="34" charset="0"/>
              </a:rPr>
              <a:t>Semana 1</a:t>
            </a:r>
            <a:br>
              <a:rPr lang="pt-BR" b="1" dirty="0">
                <a:latin typeface="Arial" panose="020B0604020202020204" pitchFamily="34" charset="0"/>
                <a:cs typeface="Arial" panose="020B0604020202020204" pitchFamily="34" charset="0"/>
              </a:rPr>
            </a:br>
            <a:endParaRPr lang="pt-BR" dirty="0"/>
          </a:p>
        </p:txBody>
      </p:sp>
      <p:cxnSp>
        <p:nvCxnSpPr>
          <p:cNvPr id="12" name="Conector reto 11">
            <a:extLst>
              <a:ext uri="{FF2B5EF4-FFF2-40B4-BE49-F238E27FC236}">
                <a16:creationId xmlns:a16="http://schemas.microsoft.com/office/drawing/2014/main" id="{C41A38CA-1721-4326-CD5B-043F2669ADEB}"/>
              </a:ext>
            </a:extLst>
          </p:cNvPr>
          <p:cNvCxnSpPr>
            <a:cxnSpLocks/>
          </p:cNvCxnSpPr>
          <p:nvPr/>
        </p:nvCxnSpPr>
        <p:spPr>
          <a:xfrm>
            <a:off x="8989256" y="301195"/>
            <a:ext cx="0" cy="7484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16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32418"/>
            <a:ext cx="11408898" cy="732155"/>
          </a:xfrm>
        </p:spPr>
        <p:txBody>
          <a:bodyPr>
            <a:normAutofit/>
          </a:bodyPr>
          <a:lstStyle/>
          <a:p>
            <a:r>
              <a:rPr lang="pt-BR" sz="2800" b="1" dirty="0">
                <a:latin typeface="Book Antiqua" panose="02040602050305030304" pitchFamily="18" charset="0"/>
              </a:rPr>
              <a:t>Problem 2:  Compute Tree Height (Solução 2)</a:t>
            </a:r>
            <a:endParaRPr lang="pt-BR" sz="2800" dirty="0"/>
          </a:p>
        </p:txBody>
      </p:sp>
      <p:cxnSp>
        <p:nvCxnSpPr>
          <p:cNvPr id="4" name="Conector reto 3">
            <a:extLst>
              <a:ext uri="{FF2B5EF4-FFF2-40B4-BE49-F238E27FC236}">
                <a16:creationId xmlns:a16="http://schemas.microsoft.com/office/drawing/2014/main" id="{3762175E-6D54-31FE-B1B0-B585C437DCE4}"/>
              </a:ext>
            </a:extLst>
          </p:cNvPr>
          <p:cNvCxnSpPr>
            <a:cxnSpLocks/>
          </p:cNvCxnSpPr>
          <p:nvPr/>
        </p:nvCxnSpPr>
        <p:spPr>
          <a:xfrm>
            <a:off x="6263355" y="1273304"/>
            <a:ext cx="0" cy="5124184"/>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a:extLst>
              <a:ext uri="{FF2B5EF4-FFF2-40B4-BE49-F238E27FC236}">
                <a16:creationId xmlns:a16="http://schemas.microsoft.com/office/drawing/2014/main" id="{EDCD7A36-8879-CCFE-8080-2F0EDB44E384}"/>
              </a:ext>
            </a:extLst>
          </p:cNvPr>
          <p:cNvSpPr txBox="1"/>
          <p:nvPr/>
        </p:nvSpPr>
        <p:spPr>
          <a:xfrm>
            <a:off x="393588" y="1273304"/>
            <a:ext cx="5471957"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Algoritmo (solução eficiente usando fila)</a:t>
            </a:r>
            <a:endParaRPr lang="pt-BR"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FEB1E1D-C50D-B257-C15B-65B2D40D1F71}"/>
                  </a:ext>
                </a:extLst>
              </p:cNvPr>
              <p:cNvSpPr txBox="1"/>
              <p:nvPr/>
            </p:nvSpPr>
            <p:spPr>
              <a:xfrm>
                <a:off x="6543823" y="3511910"/>
                <a:ext cx="5288382" cy="646972"/>
              </a:xfrm>
              <a:prstGeom prst="rect">
                <a:avLst/>
              </a:prstGeom>
              <a:noFill/>
              <a:ln>
                <a:solidFill>
                  <a:schemeClr val="dk1"/>
                </a:solidFill>
              </a:ln>
            </p:spPr>
            <p:txBody>
              <a:bodyPr wrap="square">
                <a:spAutoFit/>
              </a:bodyPr>
              <a:lstStyle/>
              <a:p>
                <a:pPr/>
                <a14:m>
                  <m:oMathPara xmlns:m="http://schemas.openxmlformats.org/officeDocument/2006/math">
                    <m:oMathParaPr>
                      <m:jc m:val="left"/>
                    </m:oMathParaPr>
                    <m:oMath xmlns:m="http://schemas.openxmlformats.org/officeDocument/2006/math">
                      <m:r>
                        <m:rPr>
                          <m:nor/>
                        </m:rPr>
                        <a:rPr lang="pt-BR" b="1" dirty="0" smtClean="0">
                          <a:latin typeface="Book Antiqua" panose="02040602050305030304" pitchFamily="18" charset="0"/>
                        </a:rPr>
                        <m:t>Complexidade</m:t>
                      </m:r>
                      <m:r>
                        <m:rPr>
                          <m:nor/>
                        </m:rPr>
                        <a:rPr lang="pt-BR" b="1" dirty="0" smtClean="0">
                          <a:latin typeface="Book Antiqua" panose="02040602050305030304" pitchFamily="18" charset="0"/>
                        </a:rPr>
                        <m:t> </m:t>
                      </m:r>
                      <m:r>
                        <m:rPr>
                          <m:nor/>
                        </m:rPr>
                        <a:rPr lang="pt-BR" b="1" dirty="0" smtClean="0">
                          <a:latin typeface="Book Antiqua" panose="02040602050305030304" pitchFamily="18" charset="0"/>
                        </a:rPr>
                        <m:t>de</m:t>
                      </m:r>
                      <m:r>
                        <m:rPr>
                          <m:nor/>
                        </m:rPr>
                        <a:rPr lang="pt-BR" b="1" dirty="0" smtClean="0">
                          <a:latin typeface="Book Antiqua" panose="02040602050305030304" pitchFamily="18" charset="0"/>
                        </a:rPr>
                        <m:t> </m:t>
                      </m:r>
                      <m:r>
                        <m:rPr>
                          <m:nor/>
                        </m:rPr>
                        <a:rPr lang="pt-BR" b="1" i="0" dirty="0" smtClean="0">
                          <a:latin typeface="Book Antiqua" panose="02040602050305030304" pitchFamily="18" charset="0"/>
                        </a:rPr>
                        <m:t>tempo</m:t>
                      </m:r>
                      <m:r>
                        <m:rPr>
                          <m:nor/>
                        </m:rPr>
                        <a:rPr lang="pt-BR" dirty="0" smtClean="0">
                          <a:latin typeface="Book Antiqua" panose="02040602050305030304" pitchFamily="18" charset="0"/>
                        </a:rPr>
                        <m:t>:</m:t>
                      </m:r>
                      <m:r>
                        <a:rPr lang="pt-BR" b="0" i="1" smtClean="0">
                          <a:latin typeface="Cambria Math" panose="02040503050406030204" pitchFamily="18" charset="0"/>
                        </a:rPr>
                        <m:t>𝑂</m:t>
                      </m:r>
                      <m:r>
                        <a:rPr lang="pt-BR" b="0" i="1" smtClean="0">
                          <a:latin typeface="Cambria Math" panose="02040503050406030204" pitchFamily="18" charset="0"/>
                        </a:rPr>
                        <m:t>(</m:t>
                      </m:r>
                      <m:r>
                        <a:rPr lang="pt-BR" i="1" dirty="0"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a:latin typeface="Book Antiqua" panose="02040602050305030304" pitchFamily="18" charset="0"/>
                </a:endParaRPr>
              </a:p>
              <a:p>
                <a:r>
                  <a:rPr lang="pt-BR" b="1" dirty="0">
                    <a:latin typeface="Book Antiqua" panose="02040602050305030304" pitchFamily="18" charset="0"/>
                  </a:rPr>
                  <a:t>Complexidade de espaço</a:t>
                </a:r>
                <a:r>
                  <a:rPr lang="pt-BR" dirty="0">
                    <a:latin typeface="Book Antiqua" panose="02040602050305030304" pitchFamily="18" charset="0"/>
                  </a:rPr>
                  <a:t>: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dirty="0">
                  <a:latin typeface="Book Antiqua" panose="02040602050305030304" pitchFamily="18" charset="0"/>
                </a:endParaRPr>
              </a:p>
            </p:txBody>
          </p:sp>
        </mc:Choice>
        <mc:Fallback xmlns="">
          <p:sp>
            <p:nvSpPr>
              <p:cNvPr id="12" name="CaixaDeTexto 11">
                <a:extLst>
                  <a:ext uri="{FF2B5EF4-FFF2-40B4-BE49-F238E27FC236}">
                    <a16:creationId xmlns:a16="http://schemas.microsoft.com/office/drawing/2014/main" id="{4FEB1E1D-C50D-B257-C15B-65B2D40D1F71}"/>
                  </a:ext>
                </a:extLst>
              </p:cNvPr>
              <p:cNvSpPr txBox="1">
                <a:spLocks noRot="1" noChangeAspect="1" noMove="1" noResize="1" noEditPoints="1" noAdjustHandles="1" noChangeArrowheads="1" noChangeShapeType="1" noTextEdit="1"/>
              </p:cNvSpPr>
              <p:nvPr/>
            </p:nvSpPr>
            <p:spPr>
              <a:xfrm>
                <a:off x="6543823" y="3511910"/>
                <a:ext cx="5288382" cy="646972"/>
              </a:xfrm>
              <a:prstGeom prst="rect">
                <a:avLst/>
              </a:prstGeom>
              <a:blipFill>
                <a:blip r:embed="rId2"/>
                <a:stretch>
                  <a:fillRect l="-805" b="-13889"/>
                </a:stretch>
              </a:blipFill>
              <a:ln>
                <a:solidFill>
                  <a:schemeClr val="dk1"/>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1612D036-A437-6E43-8638-C4FA943E684D}"/>
              </a:ext>
            </a:extLst>
          </p:cNvPr>
          <p:cNvSpPr txBox="1"/>
          <p:nvPr/>
        </p:nvSpPr>
        <p:spPr>
          <a:xfrm>
            <a:off x="6543825" y="1682180"/>
            <a:ext cx="5256624"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Continuação</a:t>
            </a:r>
            <a:endParaRPr lang="pt-BR" dirty="0">
              <a:latin typeface="Book Antiqua" panose="02040602050305030304" pitchFamily="18" charset="0"/>
            </a:endParaRPr>
          </a:p>
        </p:txBody>
      </p:sp>
      <p:pic>
        <p:nvPicPr>
          <p:cNvPr id="10" name="Imagem 9">
            <a:extLst>
              <a:ext uri="{FF2B5EF4-FFF2-40B4-BE49-F238E27FC236}">
                <a16:creationId xmlns:a16="http://schemas.microsoft.com/office/drawing/2014/main" id="{8B0620C8-1131-C7D8-3B02-4CAB0FDB00D4}"/>
              </a:ext>
            </a:extLst>
          </p:cNvPr>
          <p:cNvPicPr>
            <a:picLocks noChangeAspect="1"/>
          </p:cNvPicPr>
          <p:nvPr/>
        </p:nvPicPr>
        <p:blipFill rotWithShape="1">
          <a:blip r:embed="rId3"/>
          <a:srcRect l="22163" t="10636" r="34438" b="21988"/>
          <a:stretch/>
        </p:blipFill>
        <p:spPr>
          <a:xfrm>
            <a:off x="391550" y="1682180"/>
            <a:ext cx="5473997" cy="4780265"/>
          </a:xfrm>
          <a:prstGeom prst="rect">
            <a:avLst/>
          </a:prstGeom>
        </p:spPr>
      </p:pic>
      <p:pic>
        <p:nvPicPr>
          <p:cNvPr id="14" name="Imagem 13">
            <a:extLst>
              <a:ext uri="{FF2B5EF4-FFF2-40B4-BE49-F238E27FC236}">
                <a16:creationId xmlns:a16="http://schemas.microsoft.com/office/drawing/2014/main" id="{8890860B-A483-508F-A8C1-8504C872FEEC}"/>
              </a:ext>
            </a:extLst>
          </p:cNvPr>
          <p:cNvPicPr>
            <a:picLocks noChangeAspect="1"/>
          </p:cNvPicPr>
          <p:nvPr/>
        </p:nvPicPr>
        <p:blipFill rotWithShape="1">
          <a:blip r:embed="rId4"/>
          <a:srcRect l="22079" t="20974" r="39662" b="65584"/>
          <a:stretch/>
        </p:blipFill>
        <p:spPr>
          <a:xfrm>
            <a:off x="6543823" y="2065022"/>
            <a:ext cx="5288382" cy="1045168"/>
          </a:xfrm>
          <a:prstGeom prst="rect">
            <a:avLst/>
          </a:prstGeom>
        </p:spPr>
      </p:pic>
    </p:spTree>
    <p:extLst>
      <p:ext uri="{BB962C8B-B14F-4D97-AF65-F5344CB8AC3E}">
        <p14:creationId xmlns:p14="http://schemas.microsoft.com/office/powerpoint/2010/main" val="287918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1:  Check Brackets in the Code</a:t>
            </a:r>
            <a:endParaRPr lang="pt-BR" sz="2800" dirty="0"/>
          </a:p>
        </p:txBody>
      </p:sp>
      <p:cxnSp>
        <p:nvCxnSpPr>
          <p:cNvPr id="17" name="Conector reto 16">
            <a:extLst>
              <a:ext uri="{FF2B5EF4-FFF2-40B4-BE49-F238E27FC236}">
                <a16:creationId xmlns:a16="http://schemas.microsoft.com/office/drawing/2014/main" id="{C2095C9A-18EF-33C8-241D-7B14B9D94331}"/>
              </a:ext>
            </a:extLst>
          </p:cNvPr>
          <p:cNvCxnSpPr>
            <a:cxnSpLocks/>
          </p:cNvCxnSpPr>
          <p:nvPr/>
        </p:nvCxnSpPr>
        <p:spPr>
          <a:xfrm>
            <a:off x="6119517" y="1107804"/>
            <a:ext cx="0" cy="5124184"/>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a:extLst>
              <a:ext uri="{FF2B5EF4-FFF2-40B4-BE49-F238E27FC236}">
                <a16:creationId xmlns:a16="http://schemas.microsoft.com/office/drawing/2014/main" id="{BA8377BE-420B-A793-E9AE-03338B9141EE}"/>
              </a:ext>
            </a:extLst>
          </p:cNvPr>
          <p:cNvSpPr txBox="1"/>
          <p:nvPr/>
        </p:nvSpPr>
        <p:spPr>
          <a:xfrm>
            <a:off x="6431623" y="1105999"/>
            <a:ext cx="5368826" cy="5201424"/>
          </a:xfrm>
          <a:prstGeom prst="rect">
            <a:avLst/>
          </a:prstGeom>
          <a:noFill/>
        </p:spPr>
        <p:txBody>
          <a:bodyPr wrap="square" rtlCol="0">
            <a:spAutoFit/>
          </a:bodyPr>
          <a:lstStyle/>
          <a:p>
            <a:pPr algn="just"/>
            <a:r>
              <a:rPr lang="en-US" sz="2000" b="1" dirty="0">
                <a:latin typeface="Book Antiqua" panose="02040602050305030304" pitchFamily="18" charset="0"/>
              </a:rPr>
              <a:t>Input Format</a:t>
            </a:r>
          </a:p>
          <a:p>
            <a:pPr algn="just"/>
            <a:endParaRPr lang="en-US" dirty="0">
              <a:latin typeface="Book Antiqua" panose="02040602050305030304" pitchFamily="18" charset="0"/>
            </a:endParaRPr>
          </a:p>
          <a:p>
            <a:pPr algn="just"/>
            <a:r>
              <a:rPr lang="en-US" dirty="0">
                <a:latin typeface="Book Antiqua" panose="02040602050305030304" pitchFamily="18" charset="0"/>
              </a:rPr>
              <a:t>Input contains one string 𝑆 which consists of big and small latin letters, digits, punctuation marks and brackets from the set </a:t>
            </a:r>
            <a:r>
              <a:rPr lang="en-US" dirty="0">
                <a:latin typeface="Courier New" panose="02070309020205020404" pitchFamily="49" charset="0"/>
                <a:cs typeface="Courier New" panose="02070309020205020404" pitchFamily="49" charset="0"/>
              </a:rPr>
              <a:t>[]{}()</a:t>
            </a:r>
          </a:p>
          <a:p>
            <a:pPr algn="just"/>
            <a:endParaRPr lang="en-US" dirty="0">
              <a:latin typeface="Book Antiqua" panose="02040602050305030304" pitchFamily="18" charset="0"/>
            </a:endParaRPr>
          </a:p>
          <a:p>
            <a:pPr algn="just"/>
            <a:r>
              <a:rPr lang="en-US" sz="2000" b="1" dirty="0">
                <a:latin typeface="Book Antiqua" panose="02040602050305030304" pitchFamily="18" charset="0"/>
              </a:rPr>
              <a:t>Constraints</a:t>
            </a:r>
            <a:r>
              <a:rPr lang="en-US" dirty="0">
                <a:latin typeface="Book Antiqua" panose="02040602050305030304" pitchFamily="18" charset="0"/>
              </a:rPr>
              <a:t>.</a:t>
            </a:r>
          </a:p>
          <a:p>
            <a:pPr algn="just"/>
            <a:endParaRPr lang="en-US" dirty="0">
              <a:latin typeface="Book Antiqua" panose="02040602050305030304" pitchFamily="18" charset="0"/>
            </a:endParaRPr>
          </a:p>
          <a:p>
            <a:pPr algn="just"/>
            <a:r>
              <a:rPr lang="en-US" dirty="0">
                <a:latin typeface="Book Antiqua" panose="02040602050305030304" pitchFamily="18" charset="0"/>
              </a:rPr>
              <a:t>The length of 𝑆 is at least 1 and at most 10</a:t>
            </a:r>
            <a:r>
              <a:rPr lang="en-US" baseline="30000" dirty="0">
                <a:latin typeface="Book Antiqua" panose="02040602050305030304" pitchFamily="18" charset="0"/>
              </a:rPr>
              <a:t>5</a:t>
            </a:r>
            <a:r>
              <a:rPr lang="en-US" dirty="0">
                <a:latin typeface="Book Antiqua" panose="02040602050305030304" pitchFamily="18" charset="0"/>
              </a:rPr>
              <a:t> </a:t>
            </a:r>
          </a:p>
          <a:p>
            <a:pPr algn="just"/>
            <a:endParaRPr lang="en-US" sz="2000" b="1" dirty="0">
              <a:latin typeface="Book Antiqua" panose="02040602050305030304" pitchFamily="18" charset="0"/>
            </a:endParaRPr>
          </a:p>
          <a:p>
            <a:pPr algn="just"/>
            <a:r>
              <a:rPr lang="en-US" sz="2000" b="1" dirty="0">
                <a:latin typeface="Book Antiqua" panose="02040602050305030304" pitchFamily="18" charset="0"/>
              </a:rPr>
              <a:t>Output Format.</a:t>
            </a:r>
            <a:endParaRPr lang="en-US" dirty="0">
              <a:latin typeface="Book Antiqua" panose="02040602050305030304" pitchFamily="18" charset="0"/>
            </a:endParaRPr>
          </a:p>
          <a:p>
            <a:pPr algn="just"/>
            <a:endParaRPr lang="en-US" dirty="0">
              <a:latin typeface="Book Antiqua" panose="02040602050305030304" pitchFamily="18" charset="0"/>
            </a:endParaRPr>
          </a:p>
          <a:p>
            <a:pPr algn="just"/>
            <a:r>
              <a:rPr lang="en-US" dirty="0">
                <a:latin typeface="Book Antiqua" panose="02040602050305030304" pitchFamily="18" charset="0"/>
              </a:rPr>
              <a:t>If the code in 𝑆 uses brackets correctly, output “Success" (without the quotes). Otherwise, output the 1-based index of the first unmatched closing bracket, and if there are no unmatched closing brackets, output the 1-based index of the first unmatched opening bracket</a:t>
            </a:r>
          </a:p>
        </p:txBody>
      </p:sp>
      <p:sp>
        <p:nvSpPr>
          <p:cNvPr id="9" name="CaixaDeTexto 8">
            <a:extLst>
              <a:ext uri="{FF2B5EF4-FFF2-40B4-BE49-F238E27FC236}">
                <a16:creationId xmlns:a16="http://schemas.microsoft.com/office/drawing/2014/main" id="{463E102E-BBDB-E15D-1FAD-C354CF688EAA}"/>
              </a:ext>
            </a:extLst>
          </p:cNvPr>
          <p:cNvSpPr txBox="1"/>
          <p:nvPr/>
        </p:nvSpPr>
        <p:spPr>
          <a:xfrm>
            <a:off x="391551" y="1087671"/>
            <a:ext cx="5078396" cy="5139869"/>
          </a:xfrm>
          <a:prstGeom prst="rect">
            <a:avLst/>
          </a:prstGeom>
          <a:noFill/>
        </p:spPr>
        <p:txBody>
          <a:bodyPr wrap="square" rtlCol="0">
            <a:spAutoFit/>
          </a:bodyPr>
          <a:lstStyle/>
          <a:p>
            <a:pPr algn="just"/>
            <a:r>
              <a:rPr lang="en-US" sz="2000" b="1" dirty="0">
                <a:latin typeface="Book Antiqua" panose="02040602050305030304" pitchFamily="18" charset="0"/>
              </a:rPr>
              <a:t>Introduction</a:t>
            </a:r>
          </a:p>
          <a:p>
            <a:pPr algn="just"/>
            <a:endParaRPr lang="en-US" dirty="0">
              <a:latin typeface="Book Antiqua" panose="02040602050305030304" pitchFamily="18" charset="0"/>
            </a:endParaRPr>
          </a:p>
          <a:p>
            <a:pPr algn="just"/>
            <a:r>
              <a:rPr lang="en-US" dirty="0">
                <a:latin typeface="Book Antiqua" panose="02040602050305030304" pitchFamily="18" charset="0"/>
              </a:rPr>
              <a:t>In this problem you will implement a feature for a text editor to find errors in the usage of brackets in the code.</a:t>
            </a:r>
          </a:p>
          <a:p>
            <a:pPr algn="just"/>
            <a:endParaRPr lang="pt-BR" dirty="0">
              <a:latin typeface="Book Antiqua" panose="02040602050305030304" pitchFamily="18" charset="0"/>
            </a:endParaRPr>
          </a:p>
          <a:p>
            <a:pPr algn="just"/>
            <a:r>
              <a:rPr lang="en-US" sz="2000" b="1" dirty="0">
                <a:latin typeface="Book Antiqua" panose="02040602050305030304" pitchFamily="18" charset="0"/>
              </a:rPr>
              <a:t>Problem Description</a:t>
            </a:r>
          </a:p>
          <a:p>
            <a:pPr algn="just"/>
            <a:endParaRPr lang="en-US" dirty="0">
              <a:latin typeface="Book Antiqua" panose="02040602050305030304" pitchFamily="18" charset="0"/>
            </a:endParaRPr>
          </a:p>
          <a:p>
            <a:pPr algn="just"/>
            <a:r>
              <a:rPr lang="en-US" dirty="0">
                <a:latin typeface="Book Antiqua" panose="02040602050305030304" pitchFamily="18" charset="0"/>
              </a:rPr>
              <a:t>Code can contain any brackets from the set </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 where the opening brackets are </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 and </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 and the closing brackets corresponding to them are </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 and </a:t>
            </a:r>
            <a:r>
              <a:rPr lang="en-US" dirty="0">
                <a:latin typeface="Courier New" panose="02070309020205020404" pitchFamily="49" charset="0"/>
                <a:cs typeface="Courier New" panose="02070309020205020404" pitchFamily="49" charset="0"/>
              </a:rPr>
              <a:t>)</a:t>
            </a:r>
            <a:r>
              <a:rPr lang="en-US" dirty="0">
                <a:latin typeface="Book Antiqua" panose="02040602050305030304" pitchFamily="18" charset="0"/>
              </a:rPr>
              <a:t>.</a:t>
            </a:r>
          </a:p>
          <a:p>
            <a:pPr algn="just"/>
            <a:endParaRPr lang="en-US" dirty="0">
              <a:latin typeface="Book Antiqua" panose="02040602050305030304" pitchFamily="18" charset="0"/>
            </a:endParaRPr>
          </a:p>
          <a:p>
            <a:pPr algn="just"/>
            <a:r>
              <a:rPr lang="en-US" dirty="0">
                <a:latin typeface="Book Antiqua" panose="02040602050305030304" pitchFamily="18" charset="0"/>
              </a:rPr>
              <a:t>For convenience, the text editor should inform the user if there is an error in the usage of brackets and point to the exact place in the code with the problematic bracket.</a:t>
            </a:r>
          </a:p>
          <a:p>
            <a:pPr algn="just"/>
            <a:endParaRPr lang="en-US" dirty="0"/>
          </a:p>
        </p:txBody>
      </p:sp>
    </p:spTree>
    <p:extLst>
      <p:ext uri="{BB962C8B-B14F-4D97-AF65-F5344CB8AC3E}">
        <p14:creationId xmlns:p14="http://schemas.microsoft.com/office/powerpoint/2010/main" val="147202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1:  Check Brackets in the Code</a:t>
            </a:r>
            <a:endParaRPr lang="pt-BR" sz="2800" dirty="0"/>
          </a:p>
        </p:txBody>
      </p:sp>
      <p:cxnSp>
        <p:nvCxnSpPr>
          <p:cNvPr id="17" name="Conector reto 16">
            <a:extLst>
              <a:ext uri="{FF2B5EF4-FFF2-40B4-BE49-F238E27FC236}">
                <a16:creationId xmlns:a16="http://schemas.microsoft.com/office/drawing/2014/main" id="{C2095C9A-18EF-33C8-241D-7B14B9D94331}"/>
              </a:ext>
            </a:extLst>
          </p:cNvPr>
          <p:cNvCxnSpPr>
            <a:cxnSpLocks/>
          </p:cNvCxnSpPr>
          <p:nvPr/>
        </p:nvCxnSpPr>
        <p:spPr>
          <a:xfrm>
            <a:off x="6119517" y="1107804"/>
            <a:ext cx="0" cy="5124184"/>
          </a:xfrm>
          <a:prstGeom prst="line">
            <a:avLst/>
          </a:prstGeom>
          <a:ln w="19050"/>
        </p:spPr>
        <p:style>
          <a:lnRef idx="1">
            <a:schemeClr val="dk1"/>
          </a:lnRef>
          <a:fillRef idx="0">
            <a:schemeClr val="dk1"/>
          </a:fillRef>
          <a:effectRef idx="0">
            <a:schemeClr val="dk1"/>
          </a:effectRef>
          <a:fontRef idx="minor">
            <a:schemeClr val="tx1"/>
          </a:fontRef>
        </p:style>
      </p:cxnSp>
      <p:pic>
        <p:nvPicPr>
          <p:cNvPr id="6" name="Imagem 5">
            <a:extLst>
              <a:ext uri="{FF2B5EF4-FFF2-40B4-BE49-F238E27FC236}">
                <a16:creationId xmlns:a16="http://schemas.microsoft.com/office/drawing/2014/main" id="{37B8696D-8C27-2D1E-892E-F8A30D292AB7}"/>
              </a:ext>
            </a:extLst>
          </p:cNvPr>
          <p:cNvPicPr>
            <a:picLocks noChangeAspect="1"/>
          </p:cNvPicPr>
          <p:nvPr/>
        </p:nvPicPr>
        <p:blipFill rotWithShape="1">
          <a:blip r:embed="rId2"/>
          <a:srcRect l="19804" t="37004" r="49807" b="47565"/>
          <a:stretch/>
        </p:blipFill>
        <p:spPr>
          <a:xfrm>
            <a:off x="391551" y="1107804"/>
            <a:ext cx="5186250" cy="1481284"/>
          </a:xfrm>
          <a:prstGeom prst="rect">
            <a:avLst/>
          </a:prstGeom>
        </p:spPr>
      </p:pic>
      <p:pic>
        <p:nvPicPr>
          <p:cNvPr id="10" name="Imagem 9">
            <a:extLst>
              <a:ext uri="{FF2B5EF4-FFF2-40B4-BE49-F238E27FC236}">
                <a16:creationId xmlns:a16="http://schemas.microsoft.com/office/drawing/2014/main" id="{C38BF447-B366-FD91-D5FC-8D3C6DFF405C}"/>
              </a:ext>
            </a:extLst>
          </p:cNvPr>
          <p:cNvPicPr>
            <a:picLocks noChangeAspect="1"/>
          </p:cNvPicPr>
          <p:nvPr/>
        </p:nvPicPr>
        <p:blipFill rotWithShape="1">
          <a:blip r:embed="rId3"/>
          <a:srcRect l="20056" t="27566" r="50786" b="55805"/>
          <a:stretch/>
        </p:blipFill>
        <p:spPr>
          <a:xfrm>
            <a:off x="442631" y="2854384"/>
            <a:ext cx="5084090" cy="1631023"/>
          </a:xfrm>
          <a:prstGeom prst="rect">
            <a:avLst/>
          </a:prstGeom>
        </p:spPr>
      </p:pic>
      <p:pic>
        <p:nvPicPr>
          <p:cNvPr id="13" name="Imagem 12">
            <a:extLst>
              <a:ext uri="{FF2B5EF4-FFF2-40B4-BE49-F238E27FC236}">
                <a16:creationId xmlns:a16="http://schemas.microsoft.com/office/drawing/2014/main" id="{410DDAE8-D401-6A05-F6B0-19EDA659ECBD}"/>
              </a:ext>
            </a:extLst>
          </p:cNvPr>
          <p:cNvPicPr>
            <a:picLocks noChangeAspect="1"/>
          </p:cNvPicPr>
          <p:nvPr/>
        </p:nvPicPr>
        <p:blipFill rotWithShape="1">
          <a:blip r:embed="rId4"/>
          <a:srcRect l="19635" t="39560" r="49807" b="43521"/>
          <a:stretch/>
        </p:blipFill>
        <p:spPr>
          <a:xfrm>
            <a:off x="442631" y="4478838"/>
            <a:ext cx="5237072" cy="1631023"/>
          </a:xfrm>
          <a:prstGeom prst="rect">
            <a:avLst/>
          </a:prstGeom>
        </p:spPr>
      </p:pic>
      <p:pic>
        <p:nvPicPr>
          <p:cNvPr id="16" name="Imagem 15">
            <a:extLst>
              <a:ext uri="{FF2B5EF4-FFF2-40B4-BE49-F238E27FC236}">
                <a16:creationId xmlns:a16="http://schemas.microsoft.com/office/drawing/2014/main" id="{E3C0D619-82AE-B925-E85C-5753CB93F3E5}"/>
              </a:ext>
            </a:extLst>
          </p:cNvPr>
          <p:cNvPicPr>
            <a:picLocks noChangeAspect="1"/>
          </p:cNvPicPr>
          <p:nvPr/>
        </p:nvPicPr>
        <p:blipFill rotWithShape="1">
          <a:blip r:embed="rId5"/>
          <a:srcRect l="19551" t="27715" r="50643" b="55955"/>
          <a:stretch/>
        </p:blipFill>
        <p:spPr>
          <a:xfrm>
            <a:off x="6421347" y="1107804"/>
            <a:ext cx="5081263" cy="1565880"/>
          </a:xfrm>
          <a:prstGeom prst="rect">
            <a:avLst/>
          </a:prstGeom>
        </p:spPr>
      </p:pic>
      <p:pic>
        <p:nvPicPr>
          <p:cNvPr id="21" name="Imagem 20">
            <a:extLst>
              <a:ext uri="{FF2B5EF4-FFF2-40B4-BE49-F238E27FC236}">
                <a16:creationId xmlns:a16="http://schemas.microsoft.com/office/drawing/2014/main" id="{37828D5A-0378-0CCA-F8A8-92CE47ADF529}"/>
              </a:ext>
            </a:extLst>
          </p:cNvPr>
          <p:cNvPicPr>
            <a:picLocks noChangeAspect="1"/>
          </p:cNvPicPr>
          <p:nvPr/>
        </p:nvPicPr>
        <p:blipFill rotWithShape="1">
          <a:blip r:embed="rId6"/>
          <a:srcRect l="19888" t="37753" r="50226" b="46517"/>
          <a:stretch/>
        </p:blipFill>
        <p:spPr>
          <a:xfrm>
            <a:off x="6421344" y="2673684"/>
            <a:ext cx="5175309" cy="1532232"/>
          </a:xfrm>
          <a:prstGeom prst="rect">
            <a:avLst/>
          </a:prstGeom>
        </p:spPr>
      </p:pic>
      <p:pic>
        <p:nvPicPr>
          <p:cNvPr id="24" name="Imagem 23">
            <a:extLst>
              <a:ext uri="{FF2B5EF4-FFF2-40B4-BE49-F238E27FC236}">
                <a16:creationId xmlns:a16="http://schemas.microsoft.com/office/drawing/2014/main" id="{AC14AA7C-DFE0-98E5-4B07-0727308306F3}"/>
              </a:ext>
            </a:extLst>
          </p:cNvPr>
          <p:cNvPicPr>
            <a:picLocks noChangeAspect="1"/>
          </p:cNvPicPr>
          <p:nvPr/>
        </p:nvPicPr>
        <p:blipFill rotWithShape="1">
          <a:blip r:embed="rId7"/>
          <a:srcRect l="19045" t="37753" r="50643" b="46966"/>
          <a:stretch/>
        </p:blipFill>
        <p:spPr>
          <a:xfrm>
            <a:off x="6421344" y="4516665"/>
            <a:ext cx="5081259" cy="1440875"/>
          </a:xfrm>
          <a:prstGeom prst="rect">
            <a:avLst/>
          </a:prstGeom>
        </p:spPr>
      </p:pic>
    </p:spTree>
    <p:extLst>
      <p:ext uri="{BB962C8B-B14F-4D97-AF65-F5344CB8AC3E}">
        <p14:creationId xmlns:p14="http://schemas.microsoft.com/office/powerpoint/2010/main" val="164580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1:  Check Brackets in the Code</a:t>
            </a:r>
            <a:endParaRPr lang="pt-BR" sz="2800" dirty="0"/>
          </a:p>
        </p:txBody>
      </p:sp>
      <p:cxnSp>
        <p:nvCxnSpPr>
          <p:cNvPr id="17" name="Conector reto 16">
            <a:extLst>
              <a:ext uri="{FF2B5EF4-FFF2-40B4-BE49-F238E27FC236}">
                <a16:creationId xmlns:a16="http://schemas.microsoft.com/office/drawing/2014/main" id="{C2095C9A-18EF-33C8-241D-7B14B9D94331}"/>
              </a:ext>
            </a:extLst>
          </p:cNvPr>
          <p:cNvCxnSpPr>
            <a:cxnSpLocks/>
          </p:cNvCxnSpPr>
          <p:nvPr/>
        </p:nvCxnSpPr>
        <p:spPr>
          <a:xfrm>
            <a:off x="6119517" y="1107804"/>
            <a:ext cx="0" cy="5124184"/>
          </a:xfrm>
          <a:prstGeom prst="line">
            <a:avLst/>
          </a:prstGeom>
          <a:ln w="19050"/>
        </p:spPr>
        <p:style>
          <a:lnRef idx="1">
            <a:schemeClr val="dk1"/>
          </a:lnRef>
          <a:fillRef idx="0">
            <a:schemeClr val="dk1"/>
          </a:fillRef>
          <a:effectRef idx="0">
            <a:schemeClr val="dk1"/>
          </a:effectRef>
          <a:fontRef idx="minor">
            <a:schemeClr val="tx1"/>
          </a:fontRef>
        </p:style>
      </p:cxnSp>
      <p:pic>
        <p:nvPicPr>
          <p:cNvPr id="5" name="Imagem 4">
            <a:extLst>
              <a:ext uri="{FF2B5EF4-FFF2-40B4-BE49-F238E27FC236}">
                <a16:creationId xmlns:a16="http://schemas.microsoft.com/office/drawing/2014/main" id="{40596CAA-3E36-AEDF-337E-BAAC1E997BB0}"/>
              </a:ext>
            </a:extLst>
          </p:cNvPr>
          <p:cNvPicPr>
            <a:picLocks noChangeAspect="1"/>
          </p:cNvPicPr>
          <p:nvPr/>
        </p:nvPicPr>
        <p:blipFill rotWithShape="1">
          <a:blip r:embed="rId2"/>
          <a:srcRect l="19382" t="26667" r="50193" b="57603"/>
          <a:stretch/>
        </p:blipFill>
        <p:spPr>
          <a:xfrm>
            <a:off x="138878" y="1503056"/>
            <a:ext cx="5828452" cy="1695048"/>
          </a:xfrm>
          <a:prstGeom prst="rect">
            <a:avLst/>
          </a:prstGeom>
        </p:spPr>
      </p:pic>
      <p:pic>
        <p:nvPicPr>
          <p:cNvPr id="9" name="Imagem 8">
            <a:extLst>
              <a:ext uri="{FF2B5EF4-FFF2-40B4-BE49-F238E27FC236}">
                <a16:creationId xmlns:a16="http://schemas.microsoft.com/office/drawing/2014/main" id="{00A0A12F-0274-7DA3-EE00-3E3BC1BC6119}"/>
              </a:ext>
            </a:extLst>
          </p:cNvPr>
          <p:cNvPicPr>
            <a:picLocks noChangeAspect="1"/>
          </p:cNvPicPr>
          <p:nvPr/>
        </p:nvPicPr>
        <p:blipFill rotWithShape="1">
          <a:blip r:embed="rId3"/>
          <a:srcRect l="19551" t="40599" r="49807" b="42921"/>
          <a:stretch/>
        </p:blipFill>
        <p:spPr>
          <a:xfrm>
            <a:off x="268261" y="3692216"/>
            <a:ext cx="5699069" cy="1724037"/>
          </a:xfrm>
          <a:prstGeom prst="rect">
            <a:avLst/>
          </a:prstGeom>
        </p:spPr>
      </p:pic>
      <p:pic>
        <p:nvPicPr>
          <p:cNvPr id="14" name="Imagem 13">
            <a:extLst>
              <a:ext uri="{FF2B5EF4-FFF2-40B4-BE49-F238E27FC236}">
                <a16:creationId xmlns:a16="http://schemas.microsoft.com/office/drawing/2014/main" id="{179965D3-ACF0-11B8-0189-E82E6B9AAA1C}"/>
              </a:ext>
            </a:extLst>
          </p:cNvPr>
          <p:cNvPicPr>
            <a:picLocks noChangeAspect="1"/>
          </p:cNvPicPr>
          <p:nvPr/>
        </p:nvPicPr>
        <p:blipFill rotWithShape="1">
          <a:blip r:embed="rId4"/>
          <a:srcRect l="19382" t="52434" r="50193" b="32285"/>
          <a:stretch/>
        </p:blipFill>
        <p:spPr>
          <a:xfrm>
            <a:off x="6302422" y="1570999"/>
            <a:ext cx="5351012" cy="1511736"/>
          </a:xfrm>
          <a:prstGeom prst="rect">
            <a:avLst/>
          </a:prstGeom>
        </p:spPr>
      </p:pic>
    </p:spTree>
    <p:extLst>
      <p:ext uri="{BB962C8B-B14F-4D97-AF65-F5344CB8AC3E}">
        <p14:creationId xmlns:p14="http://schemas.microsoft.com/office/powerpoint/2010/main" val="253782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1:  Check Brackets in the Code</a:t>
            </a:r>
            <a:endParaRPr lang="pt-BR" sz="2800" dirty="0"/>
          </a:p>
        </p:txBody>
      </p:sp>
      <p:sp>
        <p:nvSpPr>
          <p:cNvPr id="7" name="CaixaDeTexto 6">
            <a:extLst>
              <a:ext uri="{FF2B5EF4-FFF2-40B4-BE49-F238E27FC236}">
                <a16:creationId xmlns:a16="http://schemas.microsoft.com/office/drawing/2014/main" id="{F6B311E6-8B35-BE36-B522-740F18E77BB6}"/>
              </a:ext>
            </a:extLst>
          </p:cNvPr>
          <p:cNvSpPr txBox="1"/>
          <p:nvPr/>
        </p:nvSpPr>
        <p:spPr>
          <a:xfrm>
            <a:off x="582203" y="1041599"/>
            <a:ext cx="6770670"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Algoritmo</a:t>
            </a:r>
            <a:endParaRPr lang="pt-BR" dirty="0">
              <a:latin typeface="Book Antiqua" panose="02040602050305030304" pitchFamily="18" charset="0"/>
            </a:endParaRPr>
          </a:p>
        </p:txBody>
      </p:sp>
      <p:pic>
        <p:nvPicPr>
          <p:cNvPr id="19" name="Imagem 18">
            <a:extLst>
              <a:ext uri="{FF2B5EF4-FFF2-40B4-BE49-F238E27FC236}">
                <a16:creationId xmlns:a16="http://schemas.microsoft.com/office/drawing/2014/main" id="{8241B50B-1D6F-D27D-6607-0ACD7AAADA4C}"/>
              </a:ext>
            </a:extLst>
          </p:cNvPr>
          <p:cNvPicPr>
            <a:picLocks noChangeAspect="1"/>
          </p:cNvPicPr>
          <p:nvPr/>
        </p:nvPicPr>
        <p:blipFill rotWithShape="1">
          <a:blip r:embed="rId2"/>
          <a:srcRect l="21489" t="14346" r="22978" b="12659"/>
          <a:stretch/>
        </p:blipFill>
        <p:spPr>
          <a:xfrm>
            <a:off x="582203" y="1410931"/>
            <a:ext cx="6770670" cy="5005996"/>
          </a:xfrm>
          <a:prstGeom prst="rect">
            <a:avLst/>
          </a:prstGeom>
        </p:spPr>
      </p:pic>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A4F4EBDC-FE34-655A-7C20-2C4FE2D4B8EB}"/>
                  </a:ext>
                </a:extLst>
              </p:cNvPr>
              <p:cNvSpPr txBox="1"/>
              <p:nvPr/>
            </p:nvSpPr>
            <p:spPr>
              <a:xfrm>
                <a:off x="8019559" y="3274276"/>
                <a:ext cx="3873357" cy="646331"/>
              </a:xfrm>
              <a:prstGeom prst="rect">
                <a:avLst/>
              </a:prstGeom>
              <a:noFill/>
              <a:ln>
                <a:solidFill>
                  <a:schemeClr val="dk1"/>
                </a:solidFill>
              </a:ln>
            </p:spPr>
            <p:txBody>
              <a:bodyPr wrap="square">
                <a:spAutoFit/>
              </a:bodyPr>
              <a:lstStyle/>
              <a:p>
                <a:r>
                  <a:rPr lang="pt-BR" b="1" dirty="0">
                    <a:latin typeface="Book Antiqua" panose="02040602050305030304" pitchFamily="18" charset="0"/>
                  </a:rPr>
                  <a:t>Complexidade de tempo</a:t>
                </a:r>
                <a:r>
                  <a:rPr lang="pt-BR" dirty="0">
                    <a:latin typeface="Book Antiqua" panose="02040602050305030304" pitchFamily="18" charset="0"/>
                  </a:rPr>
                  <a:t>: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dirty="0">
                  <a:latin typeface="Book Antiqua" panose="02040602050305030304" pitchFamily="18" charset="0"/>
                </a:endParaRPr>
              </a:p>
              <a:p>
                <a:r>
                  <a:rPr lang="pt-BR" b="1" dirty="0">
                    <a:latin typeface="Book Antiqua" panose="02040602050305030304" pitchFamily="18" charset="0"/>
                  </a:rPr>
                  <a:t>Complexidade de espaço</a:t>
                </a:r>
                <a:r>
                  <a:rPr lang="pt-BR" dirty="0">
                    <a:latin typeface="Book Antiqua" panose="02040602050305030304" pitchFamily="18" charset="0"/>
                  </a:rPr>
                  <a:t>: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dirty="0">
                  <a:latin typeface="Book Antiqua" panose="02040602050305030304" pitchFamily="18" charset="0"/>
                </a:endParaRPr>
              </a:p>
            </p:txBody>
          </p:sp>
        </mc:Choice>
        <mc:Fallback xmlns="">
          <p:sp>
            <p:nvSpPr>
              <p:cNvPr id="20" name="CaixaDeTexto 19">
                <a:extLst>
                  <a:ext uri="{FF2B5EF4-FFF2-40B4-BE49-F238E27FC236}">
                    <a16:creationId xmlns:a16="http://schemas.microsoft.com/office/drawing/2014/main" id="{A4F4EBDC-FE34-655A-7C20-2C4FE2D4B8EB}"/>
                  </a:ext>
                </a:extLst>
              </p:cNvPr>
              <p:cNvSpPr txBox="1">
                <a:spLocks noRot="1" noChangeAspect="1" noMove="1" noResize="1" noEditPoints="1" noAdjustHandles="1" noChangeArrowheads="1" noChangeShapeType="1" noTextEdit="1"/>
              </p:cNvSpPr>
              <p:nvPr/>
            </p:nvSpPr>
            <p:spPr>
              <a:xfrm>
                <a:off x="8019559" y="3274276"/>
                <a:ext cx="3873357" cy="646331"/>
              </a:xfrm>
              <a:prstGeom prst="rect">
                <a:avLst/>
              </a:prstGeom>
              <a:blipFill>
                <a:blip r:embed="rId3"/>
                <a:stretch>
                  <a:fillRect l="-1256" t="-3704" b="-13889"/>
                </a:stretch>
              </a:blipFill>
              <a:ln>
                <a:solidFill>
                  <a:schemeClr val="dk1"/>
                </a:solidFill>
              </a:ln>
            </p:spPr>
            <p:txBody>
              <a:bodyPr/>
              <a:lstStyle/>
              <a:p>
                <a:r>
                  <a:rPr lang="pt-BR">
                    <a:noFill/>
                  </a:rPr>
                  <a:t> </a:t>
                </a:r>
              </a:p>
            </p:txBody>
          </p:sp>
        </mc:Fallback>
      </mc:AlternateContent>
      <p:cxnSp>
        <p:nvCxnSpPr>
          <p:cNvPr id="21" name="Conector reto 20">
            <a:extLst>
              <a:ext uri="{FF2B5EF4-FFF2-40B4-BE49-F238E27FC236}">
                <a16:creationId xmlns:a16="http://schemas.microsoft.com/office/drawing/2014/main" id="{6667615C-8376-3D9B-EB59-B3856B16C3DC}"/>
              </a:ext>
            </a:extLst>
          </p:cNvPr>
          <p:cNvCxnSpPr>
            <a:cxnSpLocks/>
          </p:cNvCxnSpPr>
          <p:nvPr/>
        </p:nvCxnSpPr>
        <p:spPr>
          <a:xfrm>
            <a:off x="7640093" y="983839"/>
            <a:ext cx="0" cy="5472217"/>
          </a:xfrm>
          <a:prstGeom prst="line">
            <a:avLst/>
          </a:prstGeom>
          <a:ln w="19050"/>
        </p:spPr>
        <p:style>
          <a:lnRef idx="1">
            <a:schemeClr val="dk1"/>
          </a:lnRef>
          <a:fillRef idx="0">
            <a:schemeClr val="dk1"/>
          </a:fillRef>
          <a:effectRef idx="0">
            <a:schemeClr val="dk1"/>
          </a:effectRef>
          <a:fontRef idx="minor">
            <a:schemeClr val="tx1"/>
          </a:fontRef>
        </p:style>
      </p:cxnSp>
      <p:pic>
        <p:nvPicPr>
          <p:cNvPr id="25" name="Imagem 24">
            <a:extLst>
              <a:ext uri="{FF2B5EF4-FFF2-40B4-BE49-F238E27FC236}">
                <a16:creationId xmlns:a16="http://schemas.microsoft.com/office/drawing/2014/main" id="{3936E30B-2085-B7E4-C38B-301046B8F65D}"/>
              </a:ext>
            </a:extLst>
          </p:cNvPr>
          <p:cNvPicPr>
            <a:picLocks noChangeAspect="1"/>
          </p:cNvPicPr>
          <p:nvPr/>
        </p:nvPicPr>
        <p:blipFill rotWithShape="1">
          <a:blip r:embed="rId4"/>
          <a:srcRect l="21910" t="39850" r="50000" b="50000"/>
          <a:stretch/>
        </p:blipFill>
        <p:spPr>
          <a:xfrm>
            <a:off x="7978684" y="1902254"/>
            <a:ext cx="3985853" cy="810124"/>
          </a:xfrm>
          <a:prstGeom prst="rect">
            <a:avLst/>
          </a:prstGeom>
        </p:spPr>
      </p:pic>
      <p:sp>
        <p:nvSpPr>
          <p:cNvPr id="26" name="CaixaDeTexto 25">
            <a:extLst>
              <a:ext uri="{FF2B5EF4-FFF2-40B4-BE49-F238E27FC236}">
                <a16:creationId xmlns:a16="http://schemas.microsoft.com/office/drawing/2014/main" id="{84630792-A7AE-FE29-0A9A-23E387EEFE72}"/>
              </a:ext>
            </a:extLst>
          </p:cNvPr>
          <p:cNvSpPr txBox="1"/>
          <p:nvPr/>
        </p:nvSpPr>
        <p:spPr>
          <a:xfrm>
            <a:off x="7978683" y="1532922"/>
            <a:ext cx="3985853"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Continuação</a:t>
            </a:r>
            <a:endParaRPr lang="pt-BR" dirty="0">
              <a:latin typeface="Book Antiqua" panose="02040602050305030304" pitchFamily="18" charset="0"/>
            </a:endParaRPr>
          </a:p>
        </p:txBody>
      </p:sp>
    </p:spTree>
    <p:extLst>
      <p:ext uri="{BB962C8B-B14F-4D97-AF65-F5344CB8AC3E}">
        <p14:creationId xmlns:p14="http://schemas.microsoft.com/office/powerpoint/2010/main" val="406866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2:  Compute Tree Height</a:t>
            </a:r>
            <a:endParaRPr lang="pt-BR" sz="2800" dirty="0"/>
          </a:p>
        </p:txBody>
      </p:sp>
      <p:sp>
        <p:nvSpPr>
          <p:cNvPr id="3" name="CaixaDeTexto 2">
            <a:extLst>
              <a:ext uri="{FF2B5EF4-FFF2-40B4-BE49-F238E27FC236}">
                <a16:creationId xmlns:a16="http://schemas.microsoft.com/office/drawing/2014/main" id="{BBC95E99-4EDA-02D3-7EB1-C6B79070843D}"/>
              </a:ext>
            </a:extLst>
          </p:cNvPr>
          <p:cNvSpPr txBox="1"/>
          <p:nvPr/>
        </p:nvSpPr>
        <p:spPr>
          <a:xfrm>
            <a:off x="391551" y="1087671"/>
            <a:ext cx="5078396" cy="5416868"/>
          </a:xfrm>
          <a:prstGeom prst="rect">
            <a:avLst/>
          </a:prstGeom>
          <a:noFill/>
        </p:spPr>
        <p:txBody>
          <a:bodyPr wrap="square" rtlCol="0">
            <a:spAutoFit/>
          </a:bodyPr>
          <a:lstStyle/>
          <a:p>
            <a:pPr algn="just"/>
            <a:r>
              <a:rPr lang="en-US" sz="2000" b="1" dirty="0">
                <a:latin typeface="Book Antiqua" panose="02040602050305030304" pitchFamily="18" charset="0"/>
              </a:rPr>
              <a:t>Task</a:t>
            </a:r>
          </a:p>
          <a:p>
            <a:pPr algn="just"/>
            <a:endParaRPr lang="en-US" dirty="0">
              <a:latin typeface="Book Antiqua" panose="02040602050305030304" pitchFamily="18" charset="0"/>
            </a:endParaRPr>
          </a:p>
          <a:p>
            <a:pPr algn="just"/>
            <a:r>
              <a:rPr lang="en-US" dirty="0">
                <a:latin typeface="Book Antiqua" panose="02040602050305030304" pitchFamily="18" charset="0"/>
              </a:rPr>
              <a:t>You are given a description of a rooted tree. Your task is to compute and output its height. Recall that the height of a (rooted) tree is the maximum depth of a node, or the maximum distance from a leaf to the root. You are given an arbitrary tree, not necessarily a binary tree. </a:t>
            </a:r>
          </a:p>
          <a:p>
            <a:pPr algn="just"/>
            <a:endParaRPr lang="en-US" dirty="0">
              <a:latin typeface="Book Antiqua" panose="02040602050305030304" pitchFamily="18" charset="0"/>
            </a:endParaRPr>
          </a:p>
          <a:p>
            <a:pPr algn="just"/>
            <a:r>
              <a:rPr lang="en-US" sz="2000" b="1" dirty="0">
                <a:latin typeface="Book Antiqua" panose="02040602050305030304" pitchFamily="18" charset="0"/>
              </a:rPr>
              <a:t>Input Format</a:t>
            </a:r>
          </a:p>
          <a:p>
            <a:pPr algn="just"/>
            <a:endParaRPr lang="en-US" dirty="0">
              <a:latin typeface="Book Antiqua" panose="02040602050305030304" pitchFamily="18" charset="0"/>
            </a:endParaRPr>
          </a:p>
          <a:p>
            <a:pPr algn="just"/>
            <a:r>
              <a:rPr lang="en-US" dirty="0">
                <a:latin typeface="Book Antiqua" panose="02040602050305030304" pitchFamily="18" charset="0"/>
              </a:rPr>
              <a:t>The first line contains the number of nodes 𝑛. The second line contains 𝑛 integer numbers from −1 to 𝑛 − 1 — parents of nodes. If the 𝑖-th one of them (0 ≤ 𝑖 ≤ 𝑛 − 1) is −1, node 𝑖 is the root, otherwise it’s 0-based index of the parent of 𝑖-th node. It is guaranteed that there is exactly one root. It is guaranteed that the input represents a tree.</a:t>
            </a:r>
          </a:p>
        </p:txBody>
      </p:sp>
      <p:cxnSp>
        <p:nvCxnSpPr>
          <p:cNvPr id="4" name="Conector reto 3">
            <a:extLst>
              <a:ext uri="{FF2B5EF4-FFF2-40B4-BE49-F238E27FC236}">
                <a16:creationId xmlns:a16="http://schemas.microsoft.com/office/drawing/2014/main" id="{3762175E-6D54-31FE-B1B0-B585C437DCE4}"/>
              </a:ext>
            </a:extLst>
          </p:cNvPr>
          <p:cNvCxnSpPr>
            <a:cxnSpLocks/>
          </p:cNvCxnSpPr>
          <p:nvPr/>
        </p:nvCxnSpPr>
        <p:spPr>
          <a:xfrm>
            <a:off x="6119517" y="1107804"/>
            <a:ext cx="0" cy="5124184"/>
          </a:xfrm>
          <a:prstGeom prst="line">
            <a:avLst/>
          </a:prstGeom>
          <a:ln w="19050"/>
        </p:spPr>
        <p:style>
          <a:lnRef idx="1">
            <a:schemeClr val="dk1"/>
          </a:lnRef>
          <a:fillRef idx="0">
            <a:schemeClr val="dk1"/>
          </a:fillRef>
          <a:effectRef idx="0">
            <a:schemeClr val="dk1"/>
          </a:effectRef>
          <a:fontRef idx="minor">
            <a:schemeClr val="tx1"/>
          </a:fontRef>
        </p:style>
      </p:cxnSp>
      <p:sp>
        <p:nvSpPr>
          <p:cNvPr id="6" name="CaixaDeTexto 5">
            <a:extLst>
              <a:ext uri="{FF2B5EF4-FFF2-40B4-BE49-F238E27FC236}">
                <a16:creationId xmlns:a16="http://schemas.microsoft.com/office/drawing/2014/main" id="{5C4CE776-F5CA-ABC4-4BA9-A7FA9BB36AA0}"/>
              </a:ext>
            </a:extLst>
          </p:cNvPr>
          <p:cNvSpPr txBox="1"/>
          <p:nvPr/>
        </p:nvSpPr>
        <p:spPr>
          <a:xfrm>
            <a:off x="6431623" y="1105999"/>
            <a:ext cx="5368826" cy="2092881"/>
          </a:xfrm>
          <a:prstGeom prst="rect">
            <a:avLst/>
          </a:prstGeom>
          <a:noFill/>
        </p:spPr>
        <p:txBody>
          <a:bodyPr wrap="square" rtlCol="0">
            <a:spAutoFit/>
          </a:bodyPr>
          <a:lstStyle/>
          <a:p>
            <a:pPr algn="just"/>
            <a:r>
              <a:rPr lang="en-US" sz="2000" b="1" dirty="0">
                <a:latin typeface="Book Antiqua" panose="02040602050305030304" pitchFamily="18" charset="0"/>
              </a:rPr>
              <a:t>Constraints</a:t>
            </a:r>
          </a:p>
          <a:p>
            <a:pPr algn="just"/>
            <a:endParaRPr lang="en-US" dirty="0">
              <a:latin typeface="Book Antiqua" panose="02040602050305030304" pitchFamily="18" charset="0"/>
            </a:endParaRPr>
          </a:p>
          <a:p>
            <a:pPr algn="just"/>
            <a:r>
              <a:rPr lang="en-US" dirty="0">
                <a:latin typeface="Book Antiqua" panose="02040602050305030304" pitchFamily="18" charset="0"/>
              </a:rPr>
              <a:t>1 ≤ 𝑛 ≤ 10</a:t>
            </a:r>
            <a:r>
              <a:rPr lang="en-US" baseline="30000" dirty="0">
                <a:latin typeface="Book Antiqua" panose="02040602050305030304" pitchFamily="18" charset="0"/>
              </a:rPr>
              <a:t>5</a:t>
            </a:r>
            <a:r>
              <a:rPr lang="en-US" dirty="0">
                <a:latin typeface="Book Antiqua" panose="02040602050305030304" pitchFamily="18" charset="0"/>
              </a:rPr>
              <a:t> </a:t>
            </a:r>
          </a:p>
          <a:p>
            <a:pPr algn="just"/>
            <a:endParaRPr lang="en-US" dirty="0">
              <a:latin typeface="Book Antiqua" panose="02040602050305030304" pitchFamily="18" charset="0"/>
            </a:endParaRPr>
          </a:p>
          <a:p>
            <a:pPr algn="just"/>
            <a:r>
              <a:rPr lang="en-US" sz="2000" b="1" dirty="0">
                <a:latin typeface="Book Antiqua" panose="02040602050305030304" pitchFamily="18" charset="0"/>
              </a:rPr>
              <a:t>Output Format</a:t>
            </a:r>
          </a:p>
          <a:p>
            <a:pPr algn="just"/>
            <a:endParaRPr lang="en-US" dirty="0">
              <a:latin typeface="Book Antiqua" panose="02040602050305030304" pitchFamily="18" charset="0"/>
            </a:endParaRPr>
          </a:p>
          <a:p>
            <a:pPr algn="just"/>
            <a:r>
              <a:rPr lang="en-US" dirty="0">
                <a:latin typeface="Book Antiqua" panose="02040602050305030304" pitchFamily="18" charset="0"/>
              </a:rPr>
              <a:t>Output the height of the tree.</a:t>
            </a:r>
          </a:p>
        </p:txBody>
      </p:sp>
    </p:spTree>
    <p:extLst>
      <p:ext uri="{BB962C8B-B14F-4D97-AF65-F5344CB8AC3E}">
        <p14:creationId xmlns:p14="http://schemas.microsoft.com/office/powerpoint/2010/main" val="3295340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2:  Compute Tree Height</a:t>
            </a:r>
            <a:endParaRPr lang="pt-BR" sz="2800" dirty="0"/>
          </a:p>
        </p:txBody>
      </p:sp>
      <p:cxnSp>
        <p:nvCxnSpPr>
          <p:cNvPr id="4" name="Conector reto 3">
            <a:extLst>
              <a:ext uri="{FF2B5EF4-FFF2-40B4-BE49-F238E27FC236}">
                <a16:creationId xmlns:a16="http://schemas.microsoft.com/office/drawing/2014/main" id="{3762175E-6D54-31FE-B1B0-B585C437DCE4}"/>
              </a:ext>
            </a:extLst>
          </p:cNvPr>
          <p:cNvCxnSpPr>
            <a:cxnSpLocks/>
          </p:cNvCxnSpPr>
          <p:nvPr/>
        </p:nvCxnSpPr>
        <p:spPr>
          <a:xfrm>
            <a:off x="6119517" y="1107804"/>
            <a:ext cx="0" cy="5124184"/>
          </a:xfrm>
          <a:prstGeom prst="line">
            <a:avLst/>
          </a:prstGeom>
          <a:ln w="19050"/>
        </p:spPr>
        <p:style>
          <a:lnRef idx="1">
            <a:schemeClr val="dk1"/>
          </a:lnRef>
          <a:fillRef idx="0">
            <a:schemeClr val="dk1"/>
          </a:fillRef>
          <a:effectRef idx="0">
            <a:schemeClr val="dk1"/>
          </a:effectRef>
          <a:fontRef idx="minor">
            <a:schemeClr val="tx1"/>
          </a:fontRef>
        </p:style>
      </p:cxnSp>
      <p:pic>
        <p:nvPicPr>
          <p:cNvPr id="8" name="Imagem 7">
            <a:extLst>
              <a:ext uri="{FF2B5EF4-FFF2-40B4-BE49-F238E27FC236}">
                <a16:creationId xmlns:a16="http://schemas.microsoft.com/office/drawing/2014/main" id="{822DD84B-1DC5-44DD-B675-20881073A001}"/>
              </a:ext>
            </a:extLst>
          </p:cNvPr>
          <p:cNvPicPr>
            <a:picLocks noChangeAspect="1"/>
          </p:cNvPicPr>
          <p:nvPr/>
        </p:nvPicPr>
        <p:blipFill rotWithShape="1">
          <a:blip r:embed="rId2"/>
          <a:srcRect l="19636" t="42997" r="50000" b="39175"/>
          <a:stretch/>
        </p:blipFill>
        <p:spPr>
          <a:xfrm>
            <a:off x="317257" y="1276685"/>
            <a:ext cx="5039860" cy="1664414"/>
          </a:xfrm>
          <a:prstGeom prst="rect">
            <a:avLst/>
          </a:prstGeom>
        </p:spPr>
      </p:pic>
      <p:pic>
        <p:nvPicPr>
          <p:cNvPr id="11" name="Imagem 10">
            <a:extLst>
              <a:ext uri="{FF2B5EF4-FFF2-40B4-BE49-F238E27FC236}">
                <a16:creationId xmlns:a16="http://schemas.microsoft.com/office/drawing/2014/main" id="{A4EAB8EB-3C82-7438-1BBA-29D18624E3BA}"/>
              </a:ext>
            </a:extLst>
          </p:cNvPr>
          <p:cNvPicPr>
            <a:picLocks noChangeAspect="1"/>
          </p:cNvPicPr>
          <p:nvPr/>
        </p:nvPicPr>
        <p:blipFill rotWithShape="1">
          <a:blip r:embed="rId3"/>
          <a:srcRect l="42472" t="57114" r="46067" b="22846"/>
          <a:stretch/>
        </p:blipFill>
        <p:spPr>
          <a:xfrm>
            <a:off x="1417829" y="3233945"/>
            <a:ext cx="2435765" cy="2395674"/>
          </a:xfrm>
          <a:prstGeom prst="rect">
            <a:avLst/>
          </a:prstGeom>
        </p:spPr>
      </p:pic>
      <p:pic>
        <p:nvPicPr>
          <p:cNvPr id="14" name="Imagem 13">
            <a:extLst>
              <a:ext uri="{FF2B5EF4-FFF2-40B4-BE49-F238E27FC236}">
                <a16:creationId xmlns:a16="http://schemas.microsoft.com/office/drawing/2014/main" id="{347AEE00-B9A8-08E5-C48A-CB4DB3901A30}"/>
              </a:ext>
            </a:extLst>
          </p:cNvPr>
          <p:cNvPicPr>
            <a:picLocks noChangeAspect="1"/>
          </p:cNvPicPr>
          <p:nvPr/>
        </p:nvPicPr>
        <p:blipFill rotWithShape="1">
          <a:blip r:embed="rId4"/>
          <a:srcRect l="19467" t="44195" r="50193" b="38277"/>
          <a:stretch/>
        </p:blipFill>
        <p:spPr>
          <a:xfrm>
            <a:off x="6387517" y="1276685"/>
            <a:ext cx="5172332" cy="1680802"/>
          </a:xfrm>
          <a:prstGeom prst="rect">
            <a:avLst/>
          </a:prstGeom>
        </p:spPr>
      </p:pic>
      <p:pic>
        <p:nvPicPr>
          <p:cNvPr id="17" name="Imagem 16">
            <a:extLst>
              <a:ext uri="{FF2B5EF4-FFF2-40B4-BE49-F238E27FC236}">
                <a16:creationId xmlns:a16="http://schemas.microsoft.com/office/drawing/2014/main" id="{566ACC5C-0334-A6DC-ED6A-D25C8CFFDD42}"/>
              </a:ext>
            </a:extLst>
          </p:cNvPr>
          <p:cNvPicPr>
            <a:picLocks noChangeAspect="1"/>
          </p:cNvPicPr>
          <p:nvPr/>
        </p:nvPicPr>
        <p:blipFill rotWithShape="1">
          <a:blip r:embed="rId5"/>
          <a:srcRect l="43940" t="48540" r="46573" b="28688"/>
          <a:stretch/>
        </p:blipFill>
        <p:spPr>
          <a:xfrm>
            <a:off x="8010053" y="3130776"/>
            <a:ext cx="1927259" cy="2602011"/>
          </a:xfrm>
          <a:prstGeom prst="rect">
            <a:avLst/>
          </a:prstGeom>
        </p:spPr>
      </p:pic>
    </p:spTree>
    <p:extLst>
      <p:ext uri="{BB962C8B-B14F-4D97-AF65-F5344CB8AC3E}">
        <p14:creationId xmlns:p14="http://schemas.microsoft.com/office/powerpoint/2010/main" val="208642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51684"/>
            <a:ext cx="11408898" cy="732155"/>
          </a:xfrm>
        </p:spPr>
        <p:txBody>
          <a:bodyPr>
            <a:normAutofit/>
          </a:bodyPr>
          <a:lstStyle/>
          <a:p>
            <a:r>
              <a:rPr lang="pt-BR" sz="2800" b="1" dirty="0">
                <a:latin typeface="Book Antiqua" panose="02040602050305030304" pitchFamily="18" charset="0"/>
              </a:rPr>
              <a:t>Problem 2:  Compute Tree Height (Solução ineficiente)</a:t>
            </a:r>
            <a:endParaRPr lang="pt-BR" sz="2800" dirty="0"/>
          </a:p>
        </p:txBody>
      </p:sp>
      <p:cxnSp>
        <p:nvCxnSpPr>
          <p:cNvPr id="4" name="Conector reto 3">
            <a:extLst>
              <a:ext uri="{FF2B5EF4-FFF2-40B4-BE49-F238E27FC236}">
                <a16:creationId xmlns:a16="http://schemas.microsoft.com/office/drawing/2014/main" id="{3762175E-6D54-31FE-B1B0-B585C437DCE4}"/>
              </a:ext>
            </a:extLst>
          </p:cNvPr>
          <p:cNvCxnSpPr>
            <a:cxnSpLocks/>
          </p:cNvCxnSpPr>
          <p:nvPr/>
        </p:nvCxnSpPr>
        <p:spPr>
          <a:xfrm>
            <a:off x="7188030" y="1135320"/>
            <a:ext cx="0" cy="5124184"/>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a:extLst>
              <a:ext uri="{FF2B5EF4-FFF2-40B4-BE49-F238E27FC236}">
                <a16:creationId xmlns:a16="http://schemas.microsoft.com/office/drawing/2014/main" id="{EDCD7A36-8879-CCFE-8080-2F0EDB44E384}"/>
              </a:ext>
            </a:extLst>
          </p:cNvPr>
          <p:cNvSpPr txBox="1"/>
          <p:nvPr/>
        </p:nvSpPr>
        <p:spPr>
          <a:xfrm>
            <a:off x="582203" y="1265062"/>
            <a:ext cx="6374516" cy="376234"/>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Algoritmo (solução ineficiente)</a:t>
            </a:r>
            <a:endParaRPr lang="pt-BR" dirty="0">
              <a:latin typeface="Book Antiqua" panose="02040602050305030304" pitchFamily="18" charset="0"/>
            </a:endParaRPr>
          </a:p>
        </p:txBody>
      </p:sp>
      <p:pic>
        <p:nvPicPr>
          <p:cNvPr id="10" name="Imagem 9">
            <a:extLst>
              <a:ext uri="{FF2B5EF4-FFF2-40B4-BE49-F238E27FC236}">
                <a16:creationId xmlns:a16="http://schemas.microsoft.com/office/drawing/2014/main" id="{44C987C6-34FB-1332-4644-4B8881C5418F}"/>
              </a:ext>
            </a:extLst>
          </p:cNvPr>
          <p:cNvPicPr>
            <a:picLocks noChangeAspect="1"/>
          </p:cNvPicPr>
          <p:nvPr/>
        </p:nvPicPr>
        <p:blipFill rotWithShape="1">
          <a:blip r:embed="rId2"/>
          <a:srcRect l="22331" t="10188" r="34269" b="37678"/>
          <a:stretch/>
        </p:blipFill>
        <p:spPr>
          <a:xfrm>
            <a:off x="582202" y="1622946"/>
            <a:ext cx="6401673" cy="4325791"/>
          </a:xfrm>
          <a:prstGeom prst="rect">
            <a:avLst/>
          </a:prstGeom>
        </p:spPr>
      </p:pic>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FEB1E1D-C50D-B257-C15B-65B2D40D1F71}"/>
                  </a:ext>
                </a:extLst>
              </p:cNvPr>
              <p:cNvSpPr txBox="1"/>
              <p:nvPr/>
            </p:nvSpPr>
            <p:spPr>
              <a:xfrm>
                <a:off x="7564907" y="3094004"/>
                <a:ext cx="3873357" cy="669992"/>
              </a:xfrm>
              <a:prstGeom prst="rect">
                <a:avLst/>
              </a:prstGeom>
              <a:noFill/>
              <a:ln>
                <a:solidFill>
                  <a:schemeClr val="dk1"/>
                </a:solidFill>
              </a:ln>
            </p:spPr>
            <p:txBody>
              <a:bodyPr wrap="square">
                <a:spAutoFit/>
              </a:bodyPr>
              <a:lstStyle/>
              <a:p>
                <a:pPr/>
                <a14:m>
                  <m:oMathPara xmlns:m="http://schemas.openxmlformats.org/officeDocument/2006/math">
                    <m:oMathParaPr>
                      <m:jc m:val="left"/>
                    </m:oMathParaPr>
                    <m:oMath xmlns:m="http://schemas.openxmlformats.org/officeDocument/2006/math">
                      <m:r>
                        <m:rPr>
                          <m:nor/>
                        </m:rPr>
                        <a:rPr lang="pt-BR" b="1" dirty="0">
                          <a:latin typeface="Book Antiqua" panose="02040602050305030304" pitchFamily="18" charset="0"/>
                        </a:rPr>
                        <m:t>Complexidade</m:t>
                      </m:r>
                      <m:r>
                        <m:rPr>
                          <m:nor/>
                        </m:rPr>
                        <a:rPr lang="pt-BR" b="1" dirty="0">
                          <a:latin typeface="Book Antiqua" panose="02040602050305030304" pitchFamily="18" charset="0"/>
                        </a:rPr>
                        <m:t> </m:t>
                      </m:r>
                      <m:r>
                        <m:rPr>
                          <m:nor/>
                        </m:rPr>
                        <a:rPr lang="pt-BR" b="1" dirty="0">
                          <a:latin typeface="Book Antiqua" panose="02040602050305030304" pitchFamily="18" charset="0"/>
                        </a:rPr>
                        <m:t>de</m:t>
                      </m:r>
                      <m:r>
                        <m:rPr>
                          <m:nor/>
                        </m:rPr>
                        <a:rPr lang="pt-BR" b="1" dirty="0">
                          <a:latin typeface="Book Antiqua" panose="02040602050305030304" pitchFamily="18" charset="0"/>
                        </a:rPr>
                        <m:t> </m:t>
                      </m:r>
                      <m:r>
                        <m:rPr>
                          <m:nor/>
                        </m:rPr>
                        <a:rPr lang="pt-BR" b="1" i="0" dirty="0" smtClean="0">
                          <a:latin typeface="Book Antiqua" panose="02040602050305030304" pitchFamily="18" charset="0"/>
                        </a:rPr>
                        <m:t>tempo</m:t>
                      </m:r>
                      <m:r>
                        <m:rPr>
                          <m:nor/>
                        </m:rPr>
                        <a:rPr lang="pt-BR" dirty="0">
                          <a:latin typeface="Book Antiqua" panose="02040602050305030304" pitchFamily="18" charset="0"/>
                        </a:rPr>
                        <m:t>:</m:t>
                      </m:r>
                      <m:r>
                        <a:rPr lang="pt-BR" b="0" i="1" smtClean="0">
                          <a:latin typeface="Cambria Math" panose="02040503050406030204" pitchFamily="18" charset="0"/>
                        </a:rPr>
                        <m:t>𝑂</m:t>
                      </m:r>
                      <m:r>
                        <a:rPr lang="pt-BR" b="0" i="1" smtClean="0">
                          <a:latin typeface="Cambria Math" panose="02040503050406030204" pitchFamily="18" charset="0"/>
                        </a:rPr>
                        <m:t>(</m:t>
                      </m:r>
                      <m:sSup>
                        <m:sSupPr>
                          <m:ctrlPr>
                            <a:rPr lang="pt-BR" i="1" dirty="0">
                              <a:latin typeface="Cambria Math" panose="02040503050406030204" pitchFamily="18" charset="0"/>
                            </a:rPr>
                          </m:ctrlPr>
                        </m:sSupPr>
                        <m:e>
                          <m:r>
                            <a:rPr lang="pt-BR" b="0" i="1" dirty="0" smtClean="0">
                              <a:latin typeface="Cambria Math" panose="02040503050406030204" pitchFamily="18" charset="0"/>
                            </a:rPr>
                            <m:t>𝑛</m:t>
                          </m:r>
                        </m:e>
                        <m:sup>
                          <m:r>
                            <a:rPr lang="pt-BR" b="0" i="1" dirty="0" smtClean="0">
                              <a:latin typeface="Cambria Math" panose="02040503050406030204" pitchFamily="18" charset="0"/>
                            </a:rPr>
                            <m:t>2</m:t>
                          </m:r>
                        </m:sup>
                      </m:sSup>
                      <m:r>
                        <a:rPr lang="pt-BR" b="0" i="1" smtClean="0">
                          <a:latin typeface="Cambria Math" panose="02040503050406030204" pitchFamily="18" charset="0"/>
                        </a:rPr>
                        <m:t>)</m:t>
                      </m:r>
                    </m:oMath>
                  </m:oMathPara>
                </a14:m>
                <a:endParaRPr lang="pt-BR" dirty="0">
                  <a:latin typeface="Book Antiqua" panose="02040602050305030304" pitchFamily="18" charset="0"/>
                </a:endParaRPr>
              </a:p>
              <a:p>
                <a:r>
                  <a:rPr lang="pt-BR" b="1" dirty="0">
                    <a:latin typeface="Book Antiqua" panose="02040602050305030304" pitchFamily="18" charset="0"/>
                  </a:rPr>
                  <a:t>Complexidade de espaço</a:t>
                </a:r>
                <a:r>
                  <a:rPr lang="pt-BR" dirty="0">
                    <a:latin typeface="Book Antiqua" panose="02040602050305030304" pitchFamily="18" charset="0"/>
                  </a:rPr>
                  <a:t>: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dirty="0">
                  <a:latin typeface="Book Antiqua" panose="02040602050305030304" pitchFamily="18" charset="0"/>
                </a:endParaRPr>
              </a:p>
            </p:txBody>
          </p:sp>
        </mc:Choice>
        <mc:Fallback xmlns="">
          <p:sp>
            <p:nvSpPr>
              <p:cNvPr id="12" name="CaixaDeTexto 11">
                <a:extLst>
                  <a:ext uri="{FF2B5EF4-FFF2-40B4-BE49-F238E27FC236}">
                    <a16:creationId xmlns:a16="http://schemas.microsoft.com/office/drawing/2014/main" id="{4FEB1E1D-C50D-B257-C15B-65B2D40D1F71}"/>
                  </a:ext>
                </a:extLst>
              </p:cNvPr>
              <p:cNvSpPr txBox="1">
                <a:spLocks noRot="1" noChangeAspect="1" noMove="1" noResize="1" noEditPoints="1" noAdjustHandles="1" noChangeArrowheads="1" noChangeShapeType="1" noTextEdit="1"/>
              </p:cNvSpPr>
              <p:nvPr/>
            </p:nvSpPr>
            <p:spPr>
              <a:xfrm>
                <a:off x="7564907" y="3094004"/>
                <a:ext cx="3873357" cy="669992"/>
              </a:xfrm>
              <a:prstGeom prst="rect">
                <a:avLst/>
              </a:prstGeom>
              <a:blipFill>
                <a:blip r:embed="rId3"/>
                <a:stretch>
                  <a:fillRect l="-1256" b="-11712"/>
                </a:stretch>
              </a:blipFill>
              <a:ln>
                <a:solidFill>
                  <a:schemeClr val="dk1"/>
                </a:solidFill>
              </a:ln>
            </p:spPr>
            <p:txBody>
              <a:bodyPr/>
              <a:lstStyle/>
              <a:p>
                <a:r>
                  <a:rPr lang="pt-BR">
                    <a:noFill/>
                  </a:rPr>
                  <a:t> </a:t>
                </a:r>
              </a:p>
            </p:txBody>
          </p:sp>
        </mc:Fallback>
      </mc:AlternateContent>
    </p:spTree>
    <p:extLst>
      <p:ext uri="{BB962C8B-B14F-4D97-AF65-F5344CB8AC3E}">
        <p14:creationId xmlns:p14="http://schemas.microsoft.com/office/powerpoint/2010/main" val="425645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F94C01-1B01-91E4-E8CB-1CC5DC064D91}"/>
              </a:ext>
            </a:extLst>
          </p:cNvPr>
          <p:cNvSpPr>
            <a:spLocks noGrp="1"/>
          </p:cNvSpPr>
          <p:nvPr>
            <p:ph type="title"/>
          </p:nvPr>
        </p:nvSpPr>
        <p:spPr>
          <a:xfrm>
            <a:off x="391551" y="232418"/>
            <a:ext cx="11408898" cy="732155"/>
          </a:xfrm>
        </p:spPr>
        <p:txBody>
          <a:bodyPr>
            <a:normAutofit/>
          </a:bodyPr>
          <a:lstStyle/>
          <a:p>
            <a:r>
              <a:rPr lang="pt-BR" sz="2800" b="1" dirty="0">
                <a:latin typeface="Book Antiqua" panose="02040602050305030304" pitchFamily="18" charset="0"/>
              </a:rPr>
              <a:t>Problem 2:  Compute Tree Height (Solução 1)</a:t>
            </a:r>
            <a:endParaRPr lang="pt-BR" sz="2800" dirty="0"/>
          </a:p>
        </p:txBody>
      </p:sp>
      <p:cxnSp>
        <p:nvCxnSpPr>
          <p:cNvPr id="4" name="Conector reto 3">
            <a:extLst>
              <a:ext uri="{FF2B5EF4-FFF2-40B4-BE49-F238E27FC236}">
                <a16:creationId xmlns:a16="http://schemas.microsoft.com/office/drawing/2014/main" id="{3762175E-6D54-31FE-B1B0-B585C437DCE4}"/>
              </a:ext>
            </a:extLst>
          </p:cNvPr>
          <p:cNvCxnSpPr>
            <a:cxnSpLocks/>
          </p:cNvCxnSpPr>
          <p:nvPr/>
        </p:nvCxnSpPr>
        <p:spPr>
          <a:xfrm>
            <a:off x="7126384" y="1102570"/>
            <a:ext cx="0" cy="5124184"/>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a:extLst>
              <a:ext uri="{FF2B5EF4-FFF2-40B4-BE49-F238E27FC236}">
                <a16:creationId xmlns:a16="http://schemas.microsoft.com/office/drawing/2014/main" id="{EDCD7A36-8879-CCFE-8080-2F0EDB44E384}"/>
              </a:ext>
            </a:extLst>
          </p:cNvPr>
          <p:cNvSpPr txBox="1"/>
          <p:nvPr/>
        </p:nvSpPr>
        <p:spPr>
          <a:xfrm>
            <a:off x="393588" y="1273305"/>
            <a:ext cx="6485576"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Algoritmo (solução eficiente usando a pilha da recursão)</a:t>
            </a:r>
            <a:endParaRPr lang="pt-BR"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FEB1E1D-C50D-B257-C15B-65B2D40D1F71}"/>
                  </a:ext>
                </a:extLst>
              </p:cNvPr>
              <p:cNvSpPr txBox="1"/>
              <p:nvPr/>
            </p:nvSpPr>
            <p:spPr>
              <a:xfrm>
                <a:off x="7243797" y="4703119"/>
                <a:ext cx="4746135" cy="646972"/>
              </a:xfrm>
              <a:prstGeom prst="rect">
                <a:avLst/>
              </a:prstGeom>
              <a:noFill/>
              <a:ln>
                <a:solidFill>
                  <a:schemeClr val="dk1"/>
                </a:solidFill>
              </a:ln>
            </p:spPr>
            <p:txBody>
              <a:bodyPr wrap="square">
                <a:spAutoFit/>
              </a:bodyPr>
              <a:lstStyle/>
              <a:p>
                <a:pPr/>
                <a14:m>
                  <m:oMathPara xmlns:m="http://schemas.openxmlformats.org/officeDocument/2006/math">
                    <m:oMathParaPr>
                      <m:jc m:val="left"/>
                    </m:oMathParaPr>
                    <m:oMath xmlns:m="http://schemas.openxmlformats.org/officeDocument/2006/math">
                      <m:r>
                        <m:rPr>
                          <m:nor/>
                        </m:rPr>
                        <a:rPr lang="pt-BR" b="1" dirty="0" smtClean="0">
                          <a:latin typeface="Book Antiqua" panose="02040602050305030304" pitchFamily="18" charset="0"/>
                        </a:rPr>
                        <m:t>Complexidade</m:t>
                      </m:r>
                      <m:r>
                        <m:rPr>
                          <m:nor/>
                        </m:rPr>
                        <a:rPr lang="pt-BR" b="1" dirty="0" smtClean="0">
                          <a:latin typeface="Book Antiqua" panose="02040602050305030304" pitchFamily="18" charset="0"/>
                        </a:rPr>
                        <m:t> </m:t>
                      </m:r>
                      <m:r>
                        <m:rPr>
                          <m:nor/>
                        </m:rPr>
                        <a:rPr lang="pt-BR" b="1" dirty="0" smtClean="0">
                          <a:latin typeface="Book Antiqua" panose="02040602050305030304" pitchFamily="18" charset="0"/>
                        </a:rPr>
                        <m:t>de</m:t>
                      </m:r>
                      <m:r>
                        <m:rPr>
                          <m:nor/>
                        </m:rPr>
                        <a:rPr lang="pt-BR" b="1" dirty="0" smtClean="0">
                          <a:latin typeface="Book Antiqua" panose="02040602050305030304" pitchFamily="18" charset="0"/>
                        </a:rPr>
                        <m:t> </m:t>
                      </m:r>
                      <m:r>
                        <m:rPr>
                          <m:nor/>
                        </m:rPr>
                        <a:rPr lang="pt-BR" b="1" i="0" dirty="0" smtClean="0">
                          <a:latin typeface="Book Antiqua" panose="02040602050305030304" pitchFamily="18" charset="0"/>
                        </a:rPr>
                        <m:t>tempo</m:t>
                      </m:r>
                      <m:r>
                        <m:rPr>
                          <m:nor/>
                        </m:rPr>
                        <a:rPr lang="pt-BR" dirty="0" smtClean="0">
                          <a:latin typeface="Book Antiqua" panose="02040602050305030304" pitchFamily="18" charset="0"/>
                        </a:rPr>
                        <m:t>:</m:t>
                      </m:r>
                      <m:r>
                        <a:rPr lang="pt-BR" b="0" i="1" smtClean="0">
                          <a:latin typeface="Cambria Math" panose="02040503050406030204" pitchFamily="18" charset="0"/>
                        </a:rPr>
                        <m:t>𝑂</m:t>
                      </m:r>
                      <m:r>
                        <a:rPr lang="pt-BR" b="0" i="1" smtClean="0">
                          <a:latin typeface="Cambria Math" panose="02040503050406030204" pitchFamily="18" charset="0"/>
                        </a:rPr>
                        <m:t>(</m:t>
                      </m:r>
                      <m:r>
                        <a:rPr lang="pt-BR" i="1" dirty="0" smtClean="0">
                          <a:latin typeface="Cambria Math" panose="02040503050406030204" pitchFamily="18" charset="0"/>
                        </a:rPr>
                        <m:t>𝑛</m:t>
                      </m:r>
                      <m:r>
                        <a:rPr lang="pt-BR" b="0" i="1" smtClean="0">
                          <a:latin typeface="Cambria Math" panose="02040503050406030204" pitchFamily="18" charset="0"/>
                        </a:rPr>
                        <m:t>)</m:t>
                      </m:r>
                    </m:oMath>
                  </m:oMathPara>
                </a14:m>
                <a:endParaRPr lang="pt-BR" dirty="0">
                  <a:latin typeface="Book Antiqua" panose="02040602050305030304" pitchFamily="18" charset="0"/>
                </a:endParaRPr>
              </a:p>
              <a:p>
                <a:r>
                  <a:rPr lang="pt-BR" b="1" dirty="0">
                    <a:latin typeface="Book Antiqua" panose="02040602050305030304" pitchFamily="18" charset="0"/>
                  </a:rPr>
                  <a:t>Complexidade de espaço</a:t>
                </a:r>
                <a:r>
                  <a:rPr lang="pt-BR" dirty="0">
                    <a:latin typeface="Book Antiqua" panose="02040602050305030304" pitchFamily="18" charset="0"/>
                  </a:rPr>
                  <a:t>: </a:t>
                </a:r>
                <a14:m>
                  <m:oMath xmlns:m="http://schemas.openxmlformats.org/officeDocument/2006/math">
                    <m:r>
                      <a:rPr lang="pt-BR" b="0" i="1" smtClean="0">
                        <a:latin typeface="Cambria Math" panose="02040503050406030204" pitchFamily="18" charset="0"/>
                      </a:rPr>
                      <m:t>𝑂</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oMath>
                </a14:m>
                <a:endParaRPr lang="pt-BR" dirty="0">
                  <a:latin typeface="Book Antiqua" panose="02040602050305030304" pitchFamily="18" charset="0"/>
                </a:endParaRPr>
              </a:p>
            </p:txBody>
          </p:sp>
        </mc:Choice>
        <mc:Fallback xmlns="">
          <p:sp>
            <p:nvSpPr>
              <p:cNvPr id="12" name="CaixaDeTexto 11">
                <a:extLst>
                  <a:ext uri="{FF2B5EF4-FFF2-40B4-BE49-F238E27FC236}">
                    <a16:creationId xmlns:a16="http://schemas.microsoft.com/office/drawing/2014/main" id="{4FEB1E1D-C50D-B257-C15B-65B2D40D1F71}"/>
                  </a:ext>
                </a:extLst>
              </p:cNvPr>
              <p:cNvSpPr txBox="1">
                <a:spLocks noRot="1" noChangeAspect="1" noMove="1" noResize="1" noEditPoints="1" noAdjustHandles="1" noChangeArrowheads="1" noChangeShapeType="1" noTextEdit="1"/>
              </p:cNvSpPr>
              <p:nvPr/>
            </p:nvSpPr>
            <p:spPr>
              <a:xfrm>
                <a:off x="7243797" y="4703119"/>
                <a:ext cx="4746135" cy="646972"/>
              </a:xfrm>
              <a:prstGeom prst="rect">
                <a:avLst/>
              </a:prstGeom>
              <a:blipFill>
                <a:blip r:embed="rId2"/>
                <a:stretch>
                  <a:fillRect l="-896" b="-13889"/>
                </a:stretch>
              </a:blipFill>
              <a:ln>
                <a:solidFill>
                  <a:schemeClr val="dk1"/>
                </a:solidFill>
              </a:ln>
            </p:spPr>
            <p:txBody>
              <a:bodyPr/>
              <a:lstStyle/>
              <a:p>
                <a:r>
                  <a:rPr lang="pt-BR">
                    <a:noFill/>
                  </a:rPr>
                  <a:t> </a:t>
                </a:r>
              </a:p>
            </p:txBody>
          </p:sp>
        </mc:Fallback>
      </mc:AlternateContent>
      <p:pic>
        <p:nvPicPr>
          <p:cNvPr id="7" name="Imagem 6">
            <a:extLst>
              <a:ext uri="{FF2B5EF4-FFF2-40B4-BE49-F238E27FC236}">
                <a16:creationId xmlns:a16="http://schemas.microsoft.com/office/drawing/2014/main" id="{356F8CC8-4C34-F0B6-D534-4F7744C98395}"/>
              </a:ext>
            </a:extLst>
          </p:cNvPr>
          <p:cNvPicPr>
            <a:picLocks noChangeAspect="1"/>
          </p:cNvPicPr>
          <p:nvPr/>
        </p:nvPicPr>
        <p:blipFill rotWithShape="1">
          <a:blip r:embed="rId3"/>
          <a:srcRect l="21657" t="10337" r="26058" b="41274"/>
          <a:stretch/>
        </p:blipFill>
        <p:spPr>
          <a:xfrm>
            <a:off x="391519" y="1761267"/>
            <a:ext cx="6559533" cy="3414873"/>
          </a:xfrm>
          <a:prstGeom prst="rect">
            <a:avLst/>
          </a:prstGeom>
        </p:spPr>
      </p:pic>
      <p:sp>
        <p:nvSpPr>
          <p:cNvPr id="8" name="CaixaDeTexto 7">
            <a:extLst>
              <a:ext uri="{FF2B5EF4-FFF2-40B4-BE49-F238E27FC236}">
                <a16:creationId xmlns:a16="http://schemas.microsoft.com/office/drawing/2014/main" id="{1612D036-A437-6E43-8638-C4FA943E684D}"/>
              </a:ext>
            </a:extLst>
          </p:cNvPr>
          <p:cNvSpPr txBox="1"/>
          <p:nvPr/>
        </p:nvSpPr>
        <p:spPr>
          <a:xfrm>
            <a:off x="7215248" y="1312848"/>
            <a:ext cx="4774685" cy="369332"/>
          </a:xfrm>
          <a:prstGeom prst="rect">
            <a:avLst/>
          </a:prstGeom>
          <a:solidFill>
            <a:schemeClr val="bg1"/>
          </a:solidFill>
          <a:ln>
            <a:solidFill>
              <a:schemeClr val="dk1"/>
            </a:solidFill>
          </a:ln>
        </p:spPr>
        <p:txBody>
          <a:bodyPr wrap="square">
            <a:spAutoFit/>
          </a:bodyPr>
          <a:lstStyle/>
          <a:p>
            <a:r>
              <a:rPr lang="pt-BR" b="1" dirty="0">
                <a:latin typeface="Book Antiqua" panose="02040602050305030304" pitchFamily="18" charset="0"/>
              </a:rPr>
              <a:t>Continuação</a:t>
            </a:r>
            <a:endParaRPr lang="pt-BR" dirty="0">
              <a:latin typeface="Book Antiqua" panose="02040602050305030304" pitchFamily="18" charset="0"/>
            </a:endParaRPr>
          </a:p>
        </p:txBody>
      </p:sp>
      <p:pic>
        <p:nvPicPr>
          <p:cNvPr id="9" name="Imagem 8">
            <a:extLst>
              <a:ext uri="{FF2B5EF4-FFF2-40B4-BE49-F238E27FC236}">
                <a16:creationId xmlns:a16="http://schemas.microsoft.com/office/drawing/2014/main" id="{6353B015-59F3-19C3-D675-1A8EE368EF9C}"/>
              </a:ext>
            </a:extLst>
          </p:cNvPr>
          <p:cNvPicPr>
            <a:picLocks noChangeAspect="1"/>
          </p:cNvPicPr>
          <p:nvPr/>
        </p:nvPicPr>
        <p:blipFill rotWithShape="1">
          <a:blip r:embed="rId4"/>
          <a:srcRect l="21995" t="42697" r="40284" b="21348"/>
          <a:stretch/>
        </p:blipFill>
        <p:spPr>
          <a:xfrm>
            <a:off x="7215249" y="1804399"/>
            <a:ext cx="4774689" cy="2560029"/>
          </a:xfrm>
          <a:prstGeom prst="rect">
            <a:avLst/>
          </a:prstGeom>
        </p:spPr>
      </p:pic>
    </p:spTree>
    <p:extLst>
      <p:ext uri="{BB962C8B-B14F-4D97-AF65-F5344CB8AC3E}">
        <p14:creationId xmlns:p14="http://schemas.microsoft.com/office/powerpoint/2010/main" val="31601985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2d50200-b722-4948-868e-d23662ce2148">
      <UserInfo>
        <DisplayName>Especialista em Algoritmos e Otimização Members</DisplayName>
        <AccountId>7</AccountId>
        <AccountType/>
      </UserInfo>
    </SharedWithUsers>
    <TaxCatchAll xmlns="82d50200-b722-4948-868e-d23662ce2148" xsi:nil="true"/>
    <lcf76f155ced4ddcb4097134ff3c332f xmlns="1ed125a3-6a06-474e-bba3-c0159e3e78b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87091CD0DCBC240B64C83789D47FCA0" ma:contentTypeVersion="12" ma:contentTypeDescription="Crie um novo documento." ma:contentTypeScope="" ma:versionID="bbcaf180cec0513ae3c5276dfd9d1c8c">
  <xsd:schema xmlns:xsd="http://www.w3.org/2001/XMLSchema" xmlns:xs="http://www.w3.org/2001/XMLSchema" xmlns:p="http://schemas.microsoft.com/office/2006/metadata/properties" xmlns:ns2="1ed125a3-6a06-474e-bba3-c0159e3e78ba" xmlns:ns3="82d50200-b722-4948-868e-d23662ce2148" targetNamespace="http://schemas.microsoft.com/office/2006/metadata/properties" ma:root="true" ma:fieldsID="b07cfe5ab969f2bc87f480dc1700fa80" ns2:_="" ns3:_="">
    <xsd:import namespace="1ed125a3-6a06-474e-bba3-c0159e3e78ba"/>
    <xsd:import namespace="82d50200-b722-4948-868e-d23662ce214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d125a3-6a06-474e-bba3-c0159e3e78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Marcações de imagem" ma:readOnly="false" ma:fieldId="{5cf76f15-5ced-4ddc-b409-7134ff3c332f}" ma:taxonomyMulti="true" ma:sspId="d566a8fd-94ed-4d49-8999-3a54f140f053"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2d50200-b722-4948-868e-d23662ce214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3b1cb82-2f33-4cb8-8f6d-0731aa914f4a}" ma:internalName="TaxCatchAll" ma:showField="CatchAllData" ma:web="82d50200-b722-4948-868e-d23662ce2148">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36551C-98FD-40C5-AE6C-7CE2CBC8121A}">
  <ds:schemaRefs>
    <ds:schemaRef ds:uri="http://purl.org/dc/elements/1.1/"/>
    <ds:schemaRef ds:uri="http://purl.org/dc/dcmitype/"/>
    <ds:schemaRef ds:uri="http://schemas.microsoft.com/office/2006/metadata/properties"/>
    <ds:schemaRef ds:uri="http://schemas.microsoft.com/office/2006/documentManagement/types"/>
    <ds:schemaRef ds:uri="http://www.w3.org/XML/1998/namespace"/>
    <ds:schemaRef ds:uri="82d50200-b722-4948-868e-d23662ce2148"/>
    <ds:schemaRef ds:uri="http://purl.org/dc/terms/"/>
    <ds:schemaRef ds:uri="http://schemas.openxmlformats.org/package/2006/metadata/core-properties"/>
    <ds:schemaRef ds:uri="http://schemas.microsoft.com/office/infopath/2007/PartnerControls"/>
    <ds:schemaRef ds:uri="1ed125a3-6a06-474e-bba3-c0159e3e78ba"/>
  </ds:schemaRefs>
</ds:datastoreItem>
</file>

<file path=customXml/itemProps2.xml><?xml version="1.0" encoding="utf-8"?>
<ds:datastoreItem xmlns:ds="http://schemas.openxmlformats.org/officeDocument/2006/customXml" ds:itemID="{F9B9B613-504A-4D51-8AF4-0EE4F31DCF1D}">
  <ds:schemaRefs>
    <ds:schemaRef ds:uri="http://schemas.microsoft.com/sharepoint/v3/contenttype/forms"/>
  </ds:schemaRefs>
</ds:datastoreItem>
</file>

<file path=customXml/itemProps3.xml><?xml version="1.0" encoding="utf-8"?>
<ds:datastoreItem xmlns:ds="http://schemas.openxmlformats.org/officeDocument/2006/customXml" ds:itemID="{63F016E3-7288-4249-9D83-F98808EC1C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d125a3-6a06-474e-bba3-c0159e3e78ba"/>
    <ds:schemaRef ds:uri="82d50200-b722-4948-868e-d23662ce21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4120</TotalTime>
  <Words>546</Words>
  <Application>Microsoft Office PowerPoint</Application>
  <PresentationFormat>Widescreen</PresentationFormat>
  <Paragraphs>62</Paragraphs>
  <Slides>10</Slides>
  <Notes>0</Notes>
  <HiddenSlides>0</HiddenSlides>
  <MMClips>0</MMClips>
  <ScaleCrop>false</ScaleCrop>
  <HeadingPairs>
    <vt:vector size="4" baseType="variant">
      <vt:variant>
        <vt:lpstr>Tema</vt:lpstr>
      </vt:variant>
      <vt:variant>
        <vt:i4>1</vt:i4>
      </vt:variant>
      <vt:variant>
        <vt:lpstr>Títulos de slides</vt:lpstr>
      </vt:variant>
      <vt:variant>
        <vt:i4>10</vt:i4>
      </vt:variant>
    </vt:vector>
  </HeadingPairs>
  <TitlesOfParts>
    <vt:vector size="11" baseType="lpstr">
      <vt:lpstr>Tema do Office</vt:lpstr>
      <vt:lpstr>  Programa de Formação de Especialistas em Algoritmos e Otimização</vt:lpstr>
      <vt:lpstr>Problem 1:  Check Brackets in the Code</vt:lpstr>
      <vt:lpstr>Problem 1:  Check Brackets in the Code</vt:lpstr>
      <vt:lpstr>Problem 1:  Check Brackets in the Code</vt:lpstr>
      <vt:lpstr>Problem 1:  Check Brackets in the Code</vt:lpstr>
      <vt:lpstr>Problem 2:  Compute Tree Height</vt:lpstr>
      <vt:lpstr>Problem 2:  Compute Tree Height</vt:lpstr>
      <vt:lpstr>Problem 2:  Compute Tree Height (Solução ineficiente)</vt:lpstr>
      <vt:lpstr>Problem 2:  Compute Tree Height (Solução 1)</vt:lpstr>
      <vt:lpstr>Problem 2:  Compute Tree Height (Solução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 de Formação de Especialistas em Algoritmos e Otimização</dc:title>
  <dc:creator>David Sotelo Pinheiro da Silva</dc:creator>
  <cp:lastModifiedBy>David Sotelo Pinheiro da Silva</cp:lastModifiedBy>
  <cp:revision>7</cp:revision>
  <dcterms:created xsi:type="dcterms:W3CDTF">2023-02-23T20:11:02Z</dcterms:created>
  <dcterms:modified xsi:type="dcterms:W3CDTF">2023-04-27T18:23:41Z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0x010100687091CD0DCBC240B64C83789D47FCA0</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_activity">
    <vt:lpwstr>{"FileActivityType":"9","FileActivityTimeStamp":"2023-02-24T19:20:18.567Z","FileActivityUsersOnPage":[{"DisplayName":"David Sotelo Pinheiro da Silva","Id":"david@petrobras.com.br"},{"DisplayName":"Especialista em Algoritmos e Otimização Members","Id":"fa1a0e77-5eb5-466d-80c1-89dae621703d"}],"FileActivityNavigationId":null}</vt:lpwstr>
  </property>
  <property fmtid="{D5CDD505-2E9C-101B-9397-08002B2CF9AE}" pid="8" name="MSIP_Label_4bab8652-cb8e-45ed-9aff-00ed76a575bf_Enabled">
    <vt:lpwstr>true</vt:lpwstr>
  </property>
  <property fmtid="{D5CDD505-2E9C-101B-9397-08002B2CF9AE}" pid="9" name="MSIP_Label_4bab8652-cb8e-45ed-9aff-00ed76a575bf_SetDate">
    <vt:lpwstr>2023-03-09T10:23:51Z</vt:lpwstr>
  </property>
  <property fmtid="{D5CDD505-2E9C-101B-9397-08002B2CF9AE}" pid="10" name="MSIP_Label_4bab8652-cb8e-45ed-9aff-00ed76a575bf_Method">
    <vt:lpwstr>Privileged</vt:lpwstr>
  </property>
  <property fmtid="{D5CDD505-2E9C-101B-9397-08002B2CF9AE}" pid="11" name="MSIP_Label_4bab8652-cb8e-45ed-9aff-00ed76a575bf_Name">
    <vt:lpwstr>INTERNA_SUBLABEL-2</vt:lpwstr>
  </property>
  <property fmtid="{D5CDD505-2E9C-101B-9397-08002B2CF9AE}" pid="12" name="MSIP_Label_4bab8652-cb8e-45ed-9aff-00ed76a575bf_SiteId">
    <vt:lpwstr>5b6f6241-9a57-4be4-8e50-1dfa72e79a57</vt:lpwstr>
  </property>
  <property fmtid="{D5CDD505-2E9C-101B-9397-08002B2CF9AE}" pid="13" name="MSIP_Label_4bab8652-cb8e-45ed-9aff-00ed76a575bf_ActionId">
    <vt:lpwstr>ccbf4703-2187-4c7b-8c7a-7b88d94b0c42</vt:lpwstr>
  </property>
  <property fmtid="{D5CDD505-2E9C-101B-9397-08002B2CF9AE}" pid="14" name="MSIP_Label_4bab8652-cb8e-45ed-9aff-00ed76a575bf_ContentBits">
    <vt:lpwstr>2</vt:lpwstr>
  </property>
</Properties>
</file>